
<file path=[Content_Types].xml><?xml version="1.0" encoding="utf-8"?>
<Types xmlns="http://schemas.openxmlformats.org/package/2006/content-types">
  <Default Extension="gif" ContentType="image/gif"/>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86.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7.xml" ContentType="application/inkml+xml"/>
  <Override PartName="/ppt/ink/ink88.xml" ContentType="application/inkml+xml"/>
  <Override PartName="/ppt/ink/ink89.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81"/>
  </p:notesMasterIdLst>
  <p:sldIdLst>
    <p:sldId id="257" r:id="rId5"/>
    <p:sldId id="3049" r:id="rId6"/>
    <p:sldId id="3040" r:id="rId7"/>
    <p:sldId id="690" r:id="rId8"/>
    <p:sldId id="691" r:id="rId9"/>
    <p:sldId id="299" r:id="rId10"/>
    <p:sldId id="692" r:id="rId11"/>
    <p:sldId id="300" r:id="rId12"/>
    <p:sldId id="309" r:id="rId13"/>
    <p:sldId id="310" r:id="rId14"/>
    <p:sldId id="3041" r:id="rId15"/>
    <p:sldId id="3042" r:id="rId16"/>
    <p:sldId id="3043" r:id="rId17"/>
    <p:sldId id="3044" r:id="rId18"/>
    <p:sldId id="3045" r:id="rId19"/>
    <p:sldId id="304" r:id="rId20"/>
    <p:sldId id="3046" r:id="rId21"/>
    <p:sldId id="307" r:id="rId22"/>
    <p:sldId id="308" r:id="rId23"/>
    <p:sldId id="517" r:id="rId24"/>
    <p:sldId id="503" r:id="rId25"/>
    <p:sldId id="508" r:id="rId26"/>
    <p:sldId id="519" r:id="rId27"/>
    <p:sldId id="585" r:id="rId28"/>
    <p:sldId id="586" r:id="rId29"/>
    <p:sldId id="676" r:id="rId30"/>
    <p:sldId id="587" r:id="rId31"/>
    <p:sldId id="588" r:id="rId32"/>
    <p:sldId id="589" r:id="rId33"/>
    <p:sldId id="590" r:id="rId34"/>
    <p:sldId id="592" r:id="rId35"/>
    <p:sldId id="593" r:id="rId36"/>
    <p:sldId id="678" r:id="rId37"/>
    <p:sldId id="575" r:id="rId38"/>
    <p:sldId id="498" r:id="rId39"/>
    <p:sldId id="572" r:id="rId40"/>
    <p:sldId id="514" r:id="rId41"/>
    <p:sldId id="574" r:id="rId42"/>
    <p:sldId id="576" r:id="rId43"/>
    <p:sldId id="577" r:id="rId44"/>
    <p:sldId id="679" r:id="rId45"/>
    <p:sldId id="614" r:id="rId46"/>
    <p:sldId id="591" r:id="rId47"/>
    <p:sldId id="612" r:id="rId48"/>
    <p:sldId id="670" r:id="rId49"/>
    <p:sldId id="527" r:id="rId50"/>
    <p:sldId id="579" r:id="rId51"/>
    <p:sldId id="580" r:id="rId52"/>
    <p:sldId id="582" r:id="rId53"/>
    <p:sldId id="584" r:id="rId54"/>
    <p:sldId id="611" r:id="rId55"/>
    <p:sldId id="601" r:id="rId56"/>
    <p:sldId id="680" r:id="rId57"/>
    <p:sldId id="682" r:id="rId58"/>
    <p:sldId id="607" r:id="rId59"/>
    <p:sldId id="677" r:id="rId60"/>
    <p:sldId id="610" r:id="rId61"/>
    <p:sldId id="609" r:id="rId62"/>
    <p:sldId id="683" r:id="rId63"/>
    <p:sldId id="684" r:id="rId64"/>
    <p:sldId id="685" r:id="rId65"/>
    <p:sldId id="686" r:id="rId66"/>
    <p:sldId id="687" r:id="rId67"/>
    <p:sldId id="688" r:id="rId68"/>
    <p:sldId id="615" r:id="rId69"/>
    <p:sldId id="556" r:id="rId70"/>
    <p:sldId id="672" r:id="rId71"/>
    <p:sldId id="548" r:id="rId72"/>
    <p:sldId id="671" r:id="rId73"/>
    <p:sldId id="667" r:id="rId74"/>
    <p:sldId id="547" r:id="rId75"/>
    <p:sldId id="536" r:id="rId76"/>
    <p:sldId id="537" r:id="rId77"/>
    <p:sldId id="518" r:id="rId78"/>
    <p:sldId id="3048" r:id="rId79"/>
    <p:sldId id="2949" r:id="rId8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52"/>
    <a:srgbClr val="F28452"/>
    <a:srgbClr val="F5DE9D"/>
    <a:srgbClr val="CACACA"/>
    <a:srgbClr val="D3D3D3"/>
    <a:srgbClr val="3D3FDA"/>
    <a:srgbClr val="AD2221"/>
    <a:srgbClr val="FF5F5E"/>
    <a:srgbClr val="252525"/>
    <a:srgbClr val="EBEB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34" autoAdjust="0"/>
    <p:restoredTop sz="94980" autoAdjust="0"/>
  </p:normalViewPr>
  <p:slideViewPr>
    <p:cSldViewPr snapToGrid="0" snapToObjects="1">
      <p:cViewPr varScale="1">
        <p:scale>
          <a:sx n="103" d="100"/>
          <a:sy n="103" d="100"/>
        </p:scale>
        <p:origin x="845"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61" Type="http://schemas.openxmlformats.org/officeDocument/2006/relationships/slide" Target="slides/slide57.xml"/><Relationship Id="rId8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22:03.150"/>
    </inkml:context>
    <inkml:brush xml:id="br0">
      <inkml:brushProperty name="width" value="0.2" units="cm"/>
      <inkml:brushProperty name="height" value="0.2" units="cm"/>
      <inkml:brushProperty name="color" value="#66CC00"/>
      <inkml:brushProperty name="ignorePressure" value="1"/>
    </inkml:brush>
  </inkml:definitions>
  <inkml:trace contextRef="#ctx0" brushRef="#br0">6562 3278,'-1'-14,"-1"1,0-1,-1 1,0 0,-1 0,-1 0,0 0,0 1,-12-19,3 8,-1 0,-1 1,-34-34,1 15,36 32,1-1,-15-15,-134-137,138 138,1-1,1-1,-33-53,-12-18,23 38,-21-25,-50-51,92 113,2-1,0 0,1-2,1 0,-17-34,18 30,-1 0,-1 2,-2 0,-36-37,-26-34,41 40,3-2,2-1,-36-84,59 116,-2 1,-2 1,0 1,-33-37,23 29,-36-56,42 56,0 1,-3 1,-52-54,46 54,17 17,0 1,0 0,-2 1,-25-17,11 12,-6-2,-45-35,62 41,-1 2,0 0,-1 1,-42-15,31 14,-42-24,27 10,12 7,1-2,-46-36,38 25,-86-50,112 74,0 1,-32-11,31 13,-1-1,-22-13,2 0,0 1,0 2,-44-11,-124-22,155 40,-282-69,222 47,-2 5,-161-16,-235 21,460 20,16 0,-34 4,57-2,1 0,-1 1,0 1,1-1,-1 1,1 1,-17 8,-16 15,22-13,-42 20,36-22,-106 43,-93 42,203-88,1 1,0 0,1 2,1 1,-29 22,-81 88,7-8,43-44,51-44,0-2,-1-1,-2-2,-34 21,51-35,1 2,0-1,0 2,1 0,0 0,1 1,1 1,0 0,1 0,-9 15,3-4,-2-1,-20 23,-147 153,20 17,140-182,9-14,2-6</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36.693"/>
    </inkml:context>
    <inkml:brush xml:id="br0">
      <inkml:brushProperty name="width" value="0.2" units="cm"/>
      <inkml:brushProperty name="height" value="0.2" units="cm"/>
      <inkml:brushProperty name="color" value="#66CC00"/>
      <inkml:brushProperty name="ignorePressure" value="1"/>
    </inkml:brush>
  </inkml:definitions>
  <inkml:trace contextRef="#ctx0" brushRef="#br0">1 1,'0'14,"4"120,-1-115,0 0,1 0,1 0,13 34,-8-27,-7-18,0 0,0 0,1 0,0-1,6 9,-8-14,1 1,-1 0,1-1,0 0,0 0,0 1,0-2,0 1,0 0,1-1,-1 1,0-1,1 0,-1 0,8 1,10 2,1 2,36 14,-40-13,0 0,0-2,1 0,31 4,-32-7,0 0,0-2,0 0,0-1,0-1,0-1,0 0,0-1,-1-1,0-1,0 0,0-1,18-12,-11 4,-11 6,0 0,1 1,0 1,0 0,0 1,1 1,18-5,-6 6</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39.478"/>
    </inkml:context>
    <inkml:brush xml:id="br0">
      <inkml:brushProperty name="width" value="0.2" units="cm"/>
      <inkml:brushProperty name="height" value="0.2" units="cm"/>
      <inkml:brushProperty name="color" value="#66CC00"/>
      <inkml:brushProperty name="ignorePressure" value="1"/>
    </inkml:brush>
  </inkml:definitions>
  <inkml:trace contextRef="#ctx0" brushRef="#br0">0 0,'43'0,"0"2,0 1,74 17,336 116,-270-64,-109-40,132 37,110-4,-123-27,-172-34,0 2,0 0,0 2,-1 0,0 1,-1 1,0 1,0 1,-2 1,1 0,-1 1,-1 1,-1 0,0 1,-1 1,0 0,-2 1,0 1,-1-1,-1 2,-1 0,9 26,-5-2,13 80,-20-94,2 0,1-1,2 0,23 46,9 26,-25-54,-4-14,-2-1,-1 2,-2-1,-1 1,5 59,-12-29,-2-42,1-1,1 0,1 1,1-1,1 0,10 33,22 69,-25-83,20 55,-12-45,-13-30,2-1,12 24,-7-22</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41.260"/>
    </inkml:context>
    <inkml:brush xml:id="br0">
      <inkml:brushProperty name="width" value="0.2" units="cm"/>
      <inkml:brushProperty name="height" value="0.2" units="cm"/>
      <inkml:brushProperty name="color" value="#66CC00"/>
      <inkml:brushProperty name="ignorePressure" value="1"/>
    </inkml:brush>
  </inkml:definitions>
  <inkml:trace contextRef="#ctx0" brushRef="#br0">14 280,'-1'0,"1"0,-1 0,1 0,-1 0,1 0,-1 0,1 0,-1 0,1 1,0-1,-1 0,1 0,-1 0,1 0,-1 1,1-1,0 0,-1 0,1 1,-1-1,1 0,0 1,-1-1,1 0,0 1,0-1,-1 0,1 1,0-1,0 1,-1-1,1 0,0 1,0-1,0 1,0-1,0 1,6 22,20 18,75 61,-41-45,-48-45,0 0,1-1,1-1,0-1,0 0,1 0,0-1,28 9,-20-10,0-1,1-1,-1-1,1-1,38-1,-19-1,-18 1,1-2,29-3,-49 2,0 0,0 0,-1 0,1-1,0 0,-1 0,1 0,-1-1,0 1,0-1,0-1,0 1,-1-1,9-7,3-10,22-39,-23 36,20-27,4 4,-12 17,42-67,-57 79,1 1,1 0,1 0,23-20,-21 21,0 0,-2-1,22-30,-17 14,-3 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43.442"/>
    </inkml:context>
    <inkml:brush xml:id="br0">
      <inkml:brushProperty name="width" value="0.2" units="cm"/>
      <inkml:brushProperty name="height" value="0.2" units="cm"/>
      <inkml:brushProperty name="color" value="#66CC00"/>
      <inkml:brushProperty name="ignorePressure" value="1"/>
    </inkml:brush>
  </inkml:definitions>
  <inkml:trace contextRef="#ctx0" brushRef="#br0">406 0,'-3'1,"-1"0,1-1,-1 1,1 1,0-1,-1 0,1 1,0-1,0 1,0 0,0 0,0 0,-3 4,-32 33,37-38,-23 30,2 1,1 0,-17 40,28-54,-103 193,85-155,-21 45,36-64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45.456"/>
    </inkml:context>
    <inkml:brush xml:id="br0">
      <inkml:brushProperty name="width" value="0.2" units="cm"/>
      <inkml:brushProperty name="height" value="0.2" units="cm"/>
      <inkml:brushProperty name="color" value="#66CC00"/>
      <inkml:brushProperty name="ignorePressure" value="1"/>
    </inkml:brush>
  </inkml:definitions>
  <inkml:trace contextRef="#ctx0" brushRef="#br0">1 0,'-1'10,"1"1,0-1,1 0,0 1,0-1,1 0,1 0,0 0,0-1,0 1,2-1,-1 1,10 14,-2-6,-2 2,9 20,-11-22,1 0,19 29,-26-44,0 0,0 0,1 0,-1-1,1 1,-1-1,1 1,0-1,0 0,0 0,0 0,0 0,1-1,-1 0,0 1,1-1,-1 0,1-1,-1 1,1 0,0-1,-1 0,1 0,0 0,-1 0,1-1,-1 0,1 1,6-3,-1-2,1 1,-1-1,0-1,-1 1,1-2,-1 1,0-1,-1 0,8-10,6-5,0 0,2 2,1 0,38-25,-42 33</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47.215"/>
    </inkml:context>
    <inkml:brush xml:id="br0">
      <inkml:brushProperty name="width" value="0.2" units="cm"/>
      <inkml:brushProperty name="height" value="0.2" units="cm"/>
      <inkml:brushProperty name="color" value="#66CC00"/>
      <inkml:brushProperty name="ignorePressure" value="1"/>
    </inkml:brush>
  </inkml:definitions>
  <inkml:trace contextRef="#ctx0" brushRef="#br0">175 0,'0'51,"-14"419,-60 188,46-425,16-141,-6 48,1 177,17-306,0 0,-1 0,-3 18,-2-7</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49.044"/>
    </inkml:context>
    <inkml:brush xml:id="br0">
      <inkml:brushProperty name="width" value="0.2" units="cm"/>
      <inkml:brushProperty name="height" value="0.2" units="cm"/>
      <inkml:brushProperty name="color" value="#66CC00"/>
      <inkml:brushProperty name="ignorePressure" value="1"/>
    </inkml:brush>
  </inkml:definitions>
  <inkml:trace contextRef="#ctx0" brushRef="#br0">1 0,'71'69,"-38"-39,42 51,-55-55,-7-8,1-1,26 25,-35-38,1 0,-1 1,1-2,0 1,0-1,0 1,0-2,1 1,0-1,-1 0,1 0,10 1,-1-2,0 0,1 0,-1-2,25-3,-34 3,0-1,-1 0,1 0,0 0,-1-1,0 0,0 0,0 0,0-1,0 0,-1 0,1-1,5-6,110-135,-56 65,-48 59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51.636"/>
    </inkml:context>
    <inkml:brush xml:id="br0">
      <inkml:brushProperty name="width" value="0.2" units="cm"/>
      <inkml:brushProperty name="height" value="0.2" units="cm"/>
      <inkml:brushProperty name="color" value="#66CC00"/>
      <inkml:brushProperty name="ignorePressure" value="1"/>
    </inkml:brush>
  </inkml:definitions>
  <inkml:trace contextRef="#ctx0" brushRef="#br0">1 1,'0'122,"5"1,24 134,-9-144,42 277,-48-232,62 431,-2-231,-61-251,-10-72,2 0,16 61,44 105,-53-155,-2 1,8 89,-5-32,-6-45,-1 91,-7-115</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53.603"/>
    </inkml:context>
    <inkml:brush xml:id="br0">
      <inkml:brushProperty name="width" value="0.2" units="cm"/>
      <inkml:brushProperty name="height" value="0.2" units="cm"/>
      <inkml:brushProperty name="color" value="#66CC00"/>
      <inkml:brushProperty name="ignorePressure" value="1"/>
    </inkml:brush>
  </inkml:definitions>
  <inkml:trace contextRef="#ctx0" brushRef="#br0">0 0,'1'14,"0"0,1-1,0 0,1 1,1-1,0 0,1-1,11 22,6 6,35 47,-39-61,3 4,1 0,1-2,2 0,0-2,32 26,-50-48,0 0,0 0,0 0,0-1,1 0,-1 0,1 0,0-1,0-1,0 1,0-1,0-1,0 0,0 0,0 0,0-1,0 0,0 0,0-1,0 0,-1-1,1 0,-1 0,0 0,10-6,212-177,-83 61,-138 117,0 1,-1-1,0-1,0 0,-1 0,0 0,7-17,1 0,-2 7</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7:40.447"/>
    </inkml:context>
    <inkml:brush xml:id="br0">
      <inkml:brushProperty name="width" value="0.025" units="cm"/>
      <inkml:brushProperty name="height" value="0.025" units="cm"/>
      <inkml:brushProperty name="color" value="#66CC00"/>
      <inkml:brushProperty name="ignorePressure" value="1"/>
    </inkml:brush>
  </inkml:definitions>
  <inkml:trace contextRef="#ctx0" brushRef="#br0">0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22:06.042"/>
    </inkml:context>
    <inkml:brush xml:id="br0">
      <inkml:brushProperty name="width" value="0.2" units="cm"/>
      <inkml:brushProperty name="height" value="0.2" units="cm"/>
      <inkml:brushProperty name="color" value="#66CC00"/>
      <inkml:brushProperty name="ignorePressure" value="1"/>
    </inkml:brush>
  </inkml:definitions>
  <inkml:trace contextRef="#ctx0" brushRef="#br0">1 0,'1'1,"0"-1,0 1,1-1,-1 1,0 0,0-1,0 1,0 0,0 0,0 0,0-1,0 1,0 0,0 0,0 1,0-1,-1 0,1 0,0 0,-1 0,1 1,-1-1,0 0,1 1,-1-1,0 0,0 3,6 42,-6-41,1 140,-3-108,2 0,1 1,2-1,1 0,17 62,-13-68,0 1,-2 0,-2 0,-1 0,-2 61,-1-89,-1-1,1 0,0 0,0 0,0 0,1 0,-1 1,1-1,-1 0,1 0,0 0,0 0,1 0,-1 0,0-1,1 1,0 0,0-1,0 1,0-1,0 0,0 1,0-1,1 0,-1 0,1-1,0 1,0 0,-1-1,1 0,0 0,0 1,0-2,0 1,0 0,1-1,-1 1,4-1,33 4,1-3,65-4,-14-1,-77 4,0-1,0 0,0-1,0-1,0 0,26-10,-11 4,0 0,1 3,0 0,0 2,1 1,-1 1,63 6,-65 1,-1 1,46 17,-11-3,-47-15,-1 0,24 13,-27-11,1-1,-1-1,2 0,15 4,-20-7,0 0,0 1,0 0,0 0,-1 1,0 0,1 1,-1 0,-1 0,1 1,-1 0,0 0,0 1,7 9,-7-8</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9:19.677"/>
    </inkml:context>
    <inkml:brush xml:id="br0">
      <inkml:brushProperty name="width" value="0.2" units="cm"/>
      <inkml:brushProperty name="height" value="0.2" units="cm"/>
      <inkml:brushProperty name="color" value="#66CC00"/>
      <inkml:brushProperty name="ignorePressure" value="1"/>
    </inkml:brush>
  </inkml:definitions>
  <inkml:trace contextRef="#ctx0" brushRef="#br0">1135 1,'-440'0,"429"0,-1 0,1 1,0 1,0 0,1 0,-1 1,0 0,1 1,0 0,-11 6,-43 19,49-24,2 1,-1 0,1 1,0 0,0 1,1 0,-21 19,-10 22,29-32,-2 0,-22 21,22-25,0 1,0 0,-21 28,32-34,-1 0,2 0,-1 0,1 1,1-1,0 1,0 0,0 0,1 0,-1 16,-1 28,3-33,0 1,-2-1,0 0,-11 35,-5 3,4 0,-17 116,31-165,-1 0,0 0,0 0,-1-1,0 1,0-1,-1 0,-8 13,-2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9:29.543"/>
    </inkml:context>
    <inkml:brush xml:id="br0">
      <inkml:brushProperty name="width" value="0.2" units="cm"/>
      <inkml:brushProperty name="height" value="0.2" units="cm"/>
      <inkml:brushProperty name="color" value="#66CC00"/>
      <inkml:brushProperty name="ignorePressure" value="1"/>
    </inkml:brush>
  </inkml:definitions>
  <inkml:trace contextRef="#ctx0" brushRef="#br0">0 0,'1'5,"0"0,-1 0,2 0,-1 0,1 0,-1-1,1 1,0-1,1 1,-1-1,5 6,13 28,-15-22,-1 0,3 28,-5-30,0-1,0 0,1 0,1 0,6 15,-8-24,0-1,0 1,0-1,1 1,0-1,0 0,0 0,0 0,0 0,0 0,1-1,-1 0,1 1,0-1,-1-1,1 1,0 0,0-1,0 0,8 1,6 1,0 0,0-2,1 0,-1-2,0 1,24-6,-31 4,0 0,-1-1,0 0,1-1,-1 0,-1-1,1 0,-1-1,0 0,0 0,15-14,-18 12,0 0,0 0,0-1,-1 0,0 0,-1 0,3-10,-3 9,-1 1,2 0,-1 0,1 0,0 1,1-1,11-12,-6 12,0 1,0 0,1 1,0 0,0 1,0 0,1 1,25-7,-30 9,17-5</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05.120"/>
    </inkml:context>
    <inkml:brush xml:id="br0">
      <inkml:brushProperty name="width" value="0.1" units="cm"/>
      <inkml:brushProperty name="height" value="0.1" units="cm"/>
      <inkml:brushProperty name="color" value="#008C3A"/>
      <inkml:brushProperty name="ignorePressure" value="1"/>
    </inkml:brush>
  </inkml:definitions>
  <inkml:trace contextRef="#ctx0" brushRef="#br0">1 2,'103'-2,"118"5,-201 0,0 1,0 1,0 1,-1 1,0 1,34 18,-36-16,0 1,-1 1,-1 0,0 1,-1 0,14 17,-1 3,38 63,33 41,-79-111,24 24,-26-31,-1-1,-1 2,20 33,-22-27,0 0,-2 1,-1 0,-2 1,0 0,-2 0,-1 1,-1 0,-1 53,-7 295,4-350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07.207"/>
    </inkml:context>
    <inkml:brush xml:id="br0">
      <inkml:brushProperty name="width" value="0.1" units="cm"/>
      <inkml:brushProperty name="height" value="0.1" units="cm"/>
      <inkml:brushProperty name="color" value="#008C3A"/>
      <inkml:brushProperty name="ignorePressure" value="1"/>
    </inkml:brush>
  </inkml:definitions>
  <inkml:trace contextRef="#ctx0" brushRef="#br0">0 0,'1'8,"0"-1,0 1,0-1,1 0,0 0,0 0,1 0,5 12,36 50,-25-41,-12-18,0 0,0-1,1 1,1-2,0 1,0-1,0 0,1-1,0 0,19 9,-21-12,1-1,0 0,0 0,0-1,0 0,1 0,-1-1,0-1,1 1,-1-1,0-1,1 0,-1 0,14-4,-18 3,-1 0,1 0,0 0,-1 0,1-1,-1 1,0-1,0-1,0 1,0 0,-1-1,0 0,4-4,3-7,0 0,10-24,-12 24,0-1,13-17,-16 26,0 0,0 1,0 0,0 0,1 1,0-1,1 1,-1 0,1 1,0 0,0 0,0 0,13-4,2 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11.719"/>
    </inkml:context>
    <inkml:brush xml:id="br0">
      <inkml:brushProperty name="width" value="0.1" units="cm"/>
      <inkml:brushProperty name="height" value="0.1" units="cm"/>
      <inkml:brushProperty name="color" value="#008C3A"/>
      <inkml:brushProperty name="ignorePressure" value="1"/>
    </inkml:brush>
  </inkml:definitions>
  <inkml:trace contextRef="#ctx0" brushRef="#br0">5 0,'-4'3,"9"5,16 11,-13-13,20 23,-11-12,0 0,0-1,2 0,0-2,39 23,-45-30,-1 0,0 0,-1 1,0 1,0 0,0 0,-1 1,-1 0,0 1,9 14,-1-4,1-1,0-1,1 0,30 21,35 35,-8 21,-63-82,-1-1,21 15,-20-17,-1 1,1 0,12 17,0 2,-2 1,-2 1,-1 0,30 70,-22-37,2 0,3-2,59 86,-79-127,-2 0,-1 1,-1 0,-1 1,-1 0,4 29,1-2,-3-13,-3 0,3 69,-10 81,-2-67,2-105,-1-1,-1 0,0 0,-1 0,-1 0,0 0,-10 17,-5 19,12-35,-1-1,-1 1,0-2,-1 1,0-2,-2 1,-15 14,-24 29,26-25,-9 12,-30 49,56-81,-1-1,0 1,-1-2,0 0,-20 16,-27 25,-7 20,50-59</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13.685"/>
    </inkml:context>
    <inkml:brush xml:id="br0">
      <inkml:brushProperty name="width" value="0.1" units="cm"/>
      <inkml:brushProperty name="height" value="0.1" units="cm"/>
      <inkml:brushProperty name="color" value="#008C3A"/>
      <inkml:brushProperty name="ignorePressure" value="1"/>
    </inkml:brush>
  </inkml:definitions>
  <inkml:trace contextRef="#ctx0" brushRef="#br0">34 0,'-2'39,"-12"71,7-68,-3 53,10-84,-1 2,1 1,0-1,1 0,1 0,3 14,-4-23,0-1,0 0,0 1,1-1,-1 0,1 0,0 0,0 0,0-1,1 1,-1 0,1-1,-1 1,1-1,0 0,0 0,0 0,0-1,0 1,0 0,0-1,1 0,-1 0,4 1,8 1,0-1,1-1,-1 0,1 0,25-4,79-18,-51 8,-26 6,82-25,-76 5,-14 7,-16 12</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21.482"/>
    </inkml:context>
    <inkml:brush xml:id="br0">
      <inkml:brushProperty name="width" value="0.1" units="cm"/>
      <inkml:brushProperty name="height" value="0.1" units="cm"/>
      <inkml:brushProperty name="color" value="#008C3A"/>
      <inkml:brushProperty name="ignorePressure" value="1"/>
    </inkml:brush>
  </inkml:definitions>
  <inkml:trace contextRef="#ctx0" brushRef="#br0">0 0,'0'0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7:50.508"/>
    </inkml:context>
    <inkml:brush xml:id="br0">
      <inkml:brushProperty name="width" value="0.1" units="cm"/>
      <inkml:brushProperty name="height" value="0.1" units="cm"/>
      <inkml:brushProperty name="color" value="#008C3A"/>
      <inkml:brushProperty name="ignorePressure" value="1"/>
    </inkml:brush>
  </inkml:definitions>
  <inkml:trace contextRef="#ctx0" brushRef="#br0">1225 0,'0'83,"-19"150,13-196,2-4,-1-1,-2 1,-1-2,-2 1,-21 47,22-59,2-1,-8 29,8-26,-16 38,20-53,0-1,0 0,-1-1,0 1,-1-1,1 1,-1-1,0-1,0 1,-8 5,10-8,-6 4,-1 0,1 0,0 1,0 0,1 1,0 0,0 0,-12 19,-42 62,37-54,17-26,0 0,-1 0,1-1,-2-1,-19 13,-14 13,11-5,1 1,-42 53,57-61,1 1,1 0,1 0,1 2,-13 34,1 6,11-33,2 2,-13 58,-11 44,6-29,25-94,0-1,-1 1,0-1,-1 1,0-1,0-1,-1 1,-1-1,-15 16,10-10,0 0,-14 24,10-11,-2-1,-1 0,0-2,-34 33,44-49,1 1,0 0,1 1,0 0,1 0,0 1,1 0,0 0,1 0,0 1,-3 19,2 2,2 1,1 0,3 48,0-62,2-1,4 29,-4-43,0 0,0 1,1-1,-1 0,2 0,-1-1,1 1,0-1,0 1,6 5,9 7</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7:53.342"/>
    </inkml:context>
    <inkml:brush xml:id="br0">
      <inkml:brushProperty name="width" value="0.1" units="cm"/>
      <inkml:brushProperty name="height" value="0.1" units="cm"/>
      <inkml:brushProperty name="color" value="#008C3A"/>
      <inkml:brushProperty name="ignorePressure" value="1"/>
    </inkml:brush>
  </inkml:definitions>
  <inkml:trace contextRef="#ctx0" brushRef="#br0">0 82,'2'21,"1"-1,0 0,2 0,0 0,1 0,1-1,15 28,2 12,-21-51,0 0,1-1,-1 1,2-1,-1 0,1 0,0 0,0 0,1-1,12 11,-14-15,-1 1,1-1,0 0,1 0,-1-1,0 1,0-1,1 0,-1 0,1 0,-1-1,1 0,-1 0,1 0,-1 0,1 0,-1-1,0 0,1 0,-1 0,0-1,6-2,-3 1,-1 0,1 0,-1-1,0 0,0 0,-1-1,1 0,-1 0,0 0,5-7,4-7,20-38,-26 42,0 0,1 0,1 1,0 1,14-14,70-50,-42 37,-42 33,-5 4,-1-1,1 0,-1 0,1 0,-1 0,0-1,-1 0,1 0,2-5,4-14</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7:57.976"/>
    </inkml:context>
    <inkml:brush xml:id="br0">
      <inkml:brushProperty name="width" value="0.1" units="cm"/>
      <inkml:brushProperty name="height" value="0.1" units="cm"/>
      <inkml:brushProperty name="color" value="#008C3A"/>
      <inkml:brushProperty name="ignorePressure" value="1"/>
    </inkml:brush>
  </inkml:definitions>
  <inkml:trace contextRef="#ctx0" brushRef="#br0">0 0,'2'5,"-1"0,1-1,0 1,1-1,-1 0,1 0,0 0,0 0,0 0,0 0,7 4,9 13,-9-4,0 0,-1 0,0 0,-1 1,-2 1,1-1,-2 1,-1 0,0 0,-1 1,-1-1,-1 0,-2 23,2-33,-1 0,2 0,-1 0,2 0,-1 0,1 0,0-1,1 1,0-1,0 0,1 0,7 9,17 35,-24-40,-1 1,0 0,-1 0,0 0,-1 1,0 23,0-17,0 0,5 23,1-10,-3-1,4 65,-10 70,-1-71,1 458,1-541,-1-1,0 1,-1-1,0 1,-1-1,-1 0,0 0,0-1,-1 1,-1-1,-13 20,12-18,0 1,1-1,0 1,1 0,1 1,0-1,1 1,-2 20,2 13,4 61,1-63,-2-18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09.978"/>
    </inkml:context>
    <inkml:brush xml:id="br0">
      <inkml:brushProperty name="width" value="0.2" units="cm"/>
      <inkml:brushProperty name="height" value="0.2" units="cm"/>
      <inkml:brushProperty name="color" value="#66CC00"/>
      <inkml:brushProperty name="ignorePressure" value="1"/>
    </inkml:brush>
  </inkml:definitions>
  <inkml:trace contextRef="#ctx0" brushRef="#br0">370 0,'-1'4,"0"0,-1 0,0 0,1-1,-2 1,1 0,0-1,-1 0,1 0,-1 1,0-1,0-1,0 1,-4 2,-15 18,-8 16,-30 47,53-75,1 1,0-1,1 1,1 0,0 0,-3 14,0 4,-2-1,-21 50,-9 26,33-88,0 0,-2 0,0 0,-15 21,-6 13,13-21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00.675"/>
    </inkml:context>
    <inkml:brush xml:id="br0">
      <inkml:brushProperty name="width" value="0.1" units="cm"/>
      <inkml:brushProperty name="height" value="0.1" units="cm"/>
      <inkml:brushProperty name="color" value="#008C3A"/>
      <inkml:brushProperty name="ignorePressure" value="1"/>
    </inkml:brush>
  </inkml:definitions>
  <inkml:trace contextRef="#ctx0" brushRef="#br0">1 0,'-1'66,"2"64,1-110,0 0,1-1,1 0,10 30,24 80,-27-97,-3-26,-7-6,0 0,0-1,-1 1,1 0,-1-1,1 1,0-1,-1 1,1-1,-1 1,1-1,-1 1,1-1,-1 1,0-1,1 0,-1 1,0-1,1 0,-1 0,51-77,-42 65,0-1,0 2,2-1,-1 2,2-1,-1 2,16-12,7-7,-13 10,1 0,1 2,35-20,-44 29,1 1,0 1,0 0,0 1,0 1,1 0,26-2,-14 4</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1.960"/>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2.321"/>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2.677"/>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trace contextRef="#ctx0" brushRef="#br0" timeOffset="1">0 1,'0'0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3.391"/>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4.138"/>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27.657"/>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28.014"/>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28.842"/>
    </inkml:context>
    <inkml:brush xml:id="br0">
      <inkml:brushProperty name="width" value="0.1" units="cm"/>
      <inkml:brushProperty name="height" value="0.1" units="cm"/>
      <inkml:brushProperty name="color" value="#008C3A"/>
      <inkml:brushProperty name="ignorePressure" value="1"/>
    </inkml:brush>
  </inkml:definitions>
  <inkml:trace contextRef="#ctx0" brushRef="#br0">0 13,'0'-5,"0"-2</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29.343"/>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12.208"/>
    </inkml:context>
    <inkml:brush xml:id="br0">
      <inkml:brushProperty name="width" value="0.2" units="cm"/>
      <inkml:brushProperty name="height" value="0.2" units="cm"/>
      <inkml:brushProperty name="color" value="#66CC00"/>
      <inkml:brushProperty name="ignorePressure" value="1"/>
    </inkml:brush>
  </inkml:definitions>
  <inkml:trace contextRef="#ctx0" brushRef="#br0">1 1,'1'27,"2"-1,0 1,2-1,1 1,1-1,19 46,-18-56,0 0,2-1,-1-1,2 1,12 13,-9-11,0 1,13 23,-24-36,0 0,0 0,0 0,1 0,0-1,0 0,0 0,0 0,1 0,-1 0,1-1,0 0,0 0,0 0,9 2,-2-1,0-2,1 1,-1-2,1 0,-1 0,16-2,-19 1,0 0,0 0,0-2,-1 1,1-1,0 0,-1-1,1 1,-1-2,0 1,0-1,0-1,0 1,-1-1,0-1,0 1,0-1,11-14,-8 8,0 1,0 0,1 1,0 0,1 0,1 1,-1 1,1 0,20-9,-21 13,-1-1,0 1,-1-2,1 0,-1 0,0-1,-1 0,0 0,12-13,-5 2</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29.706"/>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9.721"/>
    </inkml:context>
    <inkml:brush xml:id="br0">
      <inkml:brushProperty name="width" value="0.1" units="cm"/>
      <inkml:brushProperty name="height" value="0.1" units="cm"/>
      <inkml:brushProperty name="color" value="#008C3A"/>
      <inkml:brushProperty name="ignorePressure" value="1"/>
    </inkml:brush>
  </inkml:definitions>
  <inkml:trace contextRef="#ctx0" brushRef="#br0">13 1,'-5'0,"-2"0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7:40.447"/>
    </inkml:context>
    <inkml:brush xml:id="br0">
      <inkml:brushProperty name="width" value="0.025" units="cm"/>
      <inkml:brushProperty name="height" value="0.025" units="cm"/>
      <inkml:brushProperty name="color" value="#66CC00"/>
      <inkml:brushProperty name="ignorePressure" value="1"/>
    </inkml:brush>
  </inkml:definitions>
  <inkml:trace contextRef="#ctx0" brushRef="#br0">0 1,'0'0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21.482"/>
    </inkml:context>
    <inkml:brush xml:id="br0">
      <inkml:brushProperty name="width" value="0.1" units="cm"/>
      <inkml:brushProperty name="height" value="0.1" units="cm"/>
      <inkml:brushProperty name="color" value="#008C3A"/>
      <inkml:brushProperty name="ignorePressure" value="1"/>
    </inkml:brush>
  </inkml:definitions>
  <inkml:trace contextRef="#ctx0" brushRef="#br0">0 0,'0'0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3.391"/>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4.138"/>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28.087"/>
    </inkml:context>
    <inkml:brush xml:id="br0">
      <inkml:brushProperty name="width" value="0.2" units="cm"/>
      <inkml:brushProperty name="height" value="0.2" units="cm"/>
      <inkml:brushProperty name="color" value="#00A0D7"/>
      <inkml:brushProperty name="ignorePressure" value="1"/>
    </inkml:brush>
  </inkml:definitions>
  <inkml:trace contextRef="#ctx0" brushRef="#br0">1545 2,'-92'-2,"-106"5,12 25,167-27,1 2,0 1,0 0,0 1,1 1,0 1,0 0,0 1,1 1,0 0,1 2,0-1,-20 19,-56 68,72-77,-40 33,43-39,0 0,0 0,2 1,-20 26,-123 169,106-155,39-45,1 1,0 0,1 1,0 1,1-1,0 2,1-1,0 1,-5 16,-22 56,22-57,-11 36,19-53,0 0,-1 0,0-1,-13 19,-6 10,-49 109,68-137,2 1,0 0,0 0,-2 24,3-10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31.013"/>
    </inkml:context>
    <inkml:brush xml:id="br0">
      <inkml:brushProperty name="width" value="0.2" units="cm"/>
      <inkml:brushProperty name="height" value="0.2" units="cm"/>
      <inkml:brushProperty name="color" value="#00A0D7"/>
      <inkml:brushProperty name="ignorePressure" value="1"/>
    </inkml:brush>
  </inkml:definitions>
  <inkml:trace contextRef="#ctx0" brushRef="#br0">0 0,'1'12,"0"0,1 0,1 0,-1 0,2 0,0-1,7 16,44 73,-49-91,0 1,1-1,0-1,1 1,0-1,0 0,1-1,16 11,-13-9,-1 1,0 0,-1 1,0 0,-1 1,11 17,-9-13,1 0,0-1,16 14,-16-18,0 1,1-2,1 0,19 11,-28-19,-1 0,1 0,-1 0,1-1,0 0,0 0,0 0,0 0,0-1,-1 0,1 0,0 0,0 0,0-1,0 0,0 0,0 0,-1-1,7-2,30-14,0-3,55-35,-93 54,11-7,0-2,0 0,19-20,-24 23,0 1,1-1,0 1,1 1,-1 0,1 0,0 1,1 1,12-4,42-20,-31 10,0-2,-2-1,34-28,-56 39,0 1,1 1,0 0,1 0,-1 1,1 1,1 0,24-7,-25 10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19.108"/>
    </inkml:context>
    <inkml:brush xml:id="br0">
      <inkml:brushProperty name="width" value="0.2" units="cm"/>
      <inkml:brushProperty name="height" value="0.2" units="cm"/>
      <inkml:brushProperty name="color" value="#00A0D7"/>
      <inkml:brushProperty name="ignorePressure" value="1"/>
    </inkml:brush>
  </inkml:definitions>
  <inkml:trace contextRef="#ctx0" brushRef="#br0">6539 2767,'-18'-21,"1"0,1-1,1-1,1 0,-15-37,10 22,-26-40,-27-22,-60-96,117 164,-19-56,-6-12,26 67,-20-68,4 8,4 5,-5-13,27 91,0 1,-1 0,0 0,0 0,-1 0,0 1,-14-14,4 5,0-1,2-1,-16-25,14 20,-33-39,-122-93,127 119,-44-32,52 43,-58-57,52 34,32 36,-1 0,-1 0,0 1,0 1,-17-13,2 7,-38-18,57 31,1 0,0-1,1 0,-1-1,1 1,0-1,-8-11,7 9,0-1,-1 2,-14-12,6 9,0 1,-1 1,-35-13,-20-10,61 24,0 0,1-1,-16-14,15 12,-1 0,-22-14,-22-13,40 25,0 1,0 1,-30-14,-141-34,102 35,44 13,-1 2,-81-4,76 8,0-1,-48-12,-28-19,-51-12,20 18,-2 7,-230-4,36-5,13 0,-207 35,509-3,1 2,0 2,-62 14,74-12,0 1,0 1,1 1,0 1,0 1,-30 21,28-18,0 0,-1-1,-1-2,0 0,-30 7,-17 9,59-21,0 2,0-1,1 2,0 0,1 0,0 1,-11 12,7-7,-1-1,-27 20,17-16,2 2,-35 35,33-30,-41 31,20-21,1 1,-48 51,50-44,21-21,0 0,-21 30,-29 66,-1 1,-15 19,80-126,0 1,-1-2,-17 17,7-7,6-7</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21.552"/>
    </inkml:context>
    <inkml:brush xml:id="br0">
      <inkml:brushProperty name="width" value="0.2" units="cm"/>
      <inkml:brushProperty name="height" value="0.2" units="cm"/>
      <inkml:brushProperty name="color" value="#00A0D7"/>
      <inkml:brushProperty name="ignorePressure" value="1"/>
    </inkml:brush>
  </inkml:definitions>
  <inkml:trace contextRef="#ctx0" brushRef="#br0">0 0,'3'4,"0"-1,-1 1,1 0,-1 0,0 0,0 0,0 1,-1-1,1 0,-1 1,1 6,4 53,-6-53,1-1,-1 19,2 0,2 0,0-1,12 39,-5-24,-1 1,-3-1,4 61,-9-80,-2-21,0-1,0 0,0 0,1 1,-1-1,1 0,0 0,-1 0,1 1,0-1,0 0,0 0,0 0,1-1,-1 1,3 2,-2-2,0-1,0 0,0 0,1 0,-1-1,0 1,1 0,-1-1,1 0,-1 1,0-1,1 0,-1 0,6-1,-5 1,19-2,42-7,-57 7,1 0,0 0,-1-1,1 0,-1-1,0 0,0 0,12-10,161-132,-172 139,1 0,1 0,0 1,-1 0,2 1,-1 0,13-4,8-1,37-5,2-1,-36 9,0 1,1 3,-1 0,45 4,-60-1,10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24.815"/>
    </inkml:context>
    <inkml:brush xml:id="br0">
      <inkml:brushProperty name="width" value="0.2" units="cm"/>
      <inkml:brushProperty name="height" value="0.2" units="cm"/>
      <inkml:brushProperty name="color" value="#66CC00"/>
      <inkml:brushProperty name="ignorePressure" value="1"/>
    </inkml:brush>
  </inkml:definitions>
  <inkml:trace contextRef="#ctx0" brushRef="#br0">71 0,'-1'11,"-1"-1,0 0,-1 1,0-1,0 0,-1 0,-6 11,-11 34,14-24,1-1,2 1,-1 37,8 95,-1-52,-2 5,0-83</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39.379"/>
    </inkml:context>
    <inkml:brush xml:id="br0">
      <inkml:brushProperty name="width" value="0.2" units="cm"/>
      <inkml:brushProperty name="height" value="0.2" units="cm"/>
      <inkml:brushProperty name="color" value="#00A0D7"/>
      <inkml:brushProperty name="ignorePressure" value="1"/>
    </inkml:brush>
  </inkml:definitions>
  <inkml:trace contextRef="#ctx0" brushRef="#br0">1 0,'1477'0,"-1460"1,-1 0,0 1,1 1,-1 1,0 0,-1 0,1 2,-1 0,0 1,0 0,-1 2,0-1,-1 2,1 0,-2 0,19 20,-23-23,1 0,0 0,17 10,-15-11,-1 1,0 0,9 9,92 101,-96-98,-1 1,0 0,-2 1,16 36,-22-45,1 1,1-1,0 0,13 15,-13-17,-1-1,1 1,-2 1,1-1,-1 1,7 21,-3-3,-3 1,0 0,-2 0,2 38,-6-52,0 0,1 0,1-1,1 1,0-1,1 0,13 29,1 10,-15-43,-1 1,2-1,-1 0,12 19,6-3,1-2,1-1,2 0,0-2,39 26,-23-17,-32-24,-1-1,-1 0,1 0,-1 1,-1 0,1 1,-1 0,-1 0,0 0,0 0,7 14,-6-4,-1-1,0 1,-1 0,-1 0,2 30,-4 91,-2-100,-1-11</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41.708"/>
    </inkml:context>
    <inkml:brush xml:id="br0">
      <inkml:brushProperty name="width" value="0.2" units="cm"/>
      <inkml:brushProperty name="height" value="0.2" units="cm"/>
      <inkml:brushProperty name="color" value="#00A0D7"/>
      <inkml:brushProperty name="ignorePressure" value="1"/>
    </inkml:brush>
  </inkml:definitions>
  <inkml:trace contextRef="#ctx0" brushRef="#br0">0 262,'21'1,"0"0,0 2,0 0,0 1,-1 1,0 1,0 1,0 1,-1 1,23 13,-3-3,-26-14,-1 1,1 0,-1 1,-1 0,1 1,-2 1,16 14,-19-16,-1-1,1 1,0-1,0 0,1-1,0 1,0-2,0 1,0-1,10 3,-11-4,0 1,-1 0,0 0,1 0,-2 1,1 0,5 5,-5-4,1 0,0 0,14 8,-19-13,0 0,0 0,0 0,0-1,1 1,-1-1,0 1,0-1,1 0,-1 0,0 0,1 0,-1 0,0 0,0-1,1 1,-1-1,0 0,0 1,0-1,0 0,0 0,0-1,0 1,0 0,0-1,0 1,-1-1,1 1,-1-1,1 0,-1 0,0 1,2-5,5-6,-1 0,-1-1,0 0,5-16,-9 24,13-33,2 1,2 1,1 0,2 2,31-39,-35 52,2 2,0 1,1 0,32-20,-38 29,1 0,1 1,24-8,11-5,-18 4</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47.171"/>
    </inkml:context>
    <inkml:brush xml:id="br0">
      <inkml:brushProperty name="width" value="0.2" units="cm"/>
      <inkml:brushProperty name="height" value="0.2" units="cm"/>
      <inkml:brushProperty name="color" value="#00A0D7"/>
      <inkml:brushProperty name="ignorePressure" value="1"/>
    </inkml:brush>
  </inkml:definitions>
  <inkml:trace contextRef="#ctx0" brushRef="#br0">0 0,'5'1,"1"1,-1-1,0 1,0 0,0 0,0 1,0 0,0-1,-1 2,1-1,-1 0,0 1,0 0,6 7,3 1,21 19,-1 2,-2 2,42 57,-60-71,0-1,-2 2,0-1,-2 2,0-1,-1 1,-2 0,7 42,28 170,-32-183,-2 1,0 81,6 53,-7-148,-5-21,2 0,0 0,1-1,0 1,2-1,12 27,-7-24,-1 1,0 1,-2-1,0 2,-1-1,-2 1,0 0,-1 0,-2 0,0 25,-5 403,2-437,-1-1,-1 1,0-1,-1 0,-1 0,0 0,0-1,-1 0,-1 0,-9 14,-24 47,9 3,-56 116,50-132,28-48,0 0,1 1,1 1,0-1,1 1,0 0,-4 18,6-6,1 1,1 29,2-38,-1 1,0-1,-1 1,-1-1,-1 0,-9 27,1-17,1-4</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49.291"/>
    </inkml:context>
    <inkml:brush xml:id="br0">
      <inkml:brushProperty name="width" value="0.2" units="cm"/>
      <inkml:brushProperty name="height" value="0.2" units="cm"/>
      <inkml:brushProperty name="color" value="#00A0D7"/>
      <inkml:brushProperty name="ignorePressure" value="1"/>
    </inkml:brush>
  </inkml:definitions>
  <inkml:trace contextRef="#ctx0" brushRef="#br0">1 0,'3'1,"0"0,0 0,0 0,0 0,0 1,0-1,-1 1,1-1,0 1,-1 0,1 0,1 3,28 28,19 45,-41-60,0-1,2 0,0-1,1 0,0-1,27 24,9 4,-43-36,0 0,1-1,-1 0,2 0,-1-1,0 0,1 0,0-1,0 1,1-2,-1 1,1-1,16 3,24-2,94-5,-72-1,-55 1,-1 0,0-1,1-1,-1-1,0 0,14-6,83-43,-95 45,-11 4,1 0,-1-1,0 1,-1-1,1 0,-1-1,7-9,31-48,-26 36,-5 9,1 1,1 1,1 0,0 1,2 1,-1 0,23-14,-14 13</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52.737"/>
    </inkml:context>
    <inkml:brush xml:id="br0">
      <inkml:brushProperty name="width" value="0.2" units="cm"/>
      <inkml:brushProperty name="height" value="0.2" units="cm"/>
      <inkml:brushProperty name="color" value="#00A0D7"/>
      <inkml:brushProperty name="ignorePressure" value="1"/>
    </inkml:brush>
  </inkml:definitions>
  <inkml:trace contextRef="#ctx0" brushRef="#br0">1 1,'6'-1,"-1"2,1-1,0 1,-1 0,1 0,0 0,-1 1,1-1,-1 2,0-1,0 0,0 1,0 0,0 0,6 5,0-1,0 0,1-1,0-1,18 5,-21-7,0 0,0 0,-1 0,1 1,-1 1,0 0,0 0,0 0,-1 1,14 13,-7-2,-6-7,0 0,0-1,1-1,0 1,0-1,14 8,4 1,1 0,-2 2,-1 1,30 29,-46-38,0 0,0 0,-1 0,0 1,-1 1,0-1,-1 1,-1 0,0 0,0 1,-2 0,3 16,-1 18,-2 0,-6 65,1-26,1-52</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45:54.837"/>
    </inkml:context>
    <inkml:brush xml:id="br0">
      <inkml:brushProperty name="width" value="0.2" units="cm"/>
      <inkml:brushProperty name="height" value="0.2" units="cm"/>
      <inkml:brushProperty name="color" value="#00A0D7"/>
      <inkml:brushProperty name="ignorePressure" value="1"/>
    </inkml:brush>
  </inkml:definitions>
  <inkml:trace contextRef="#ctx0" brushRef="#br0">1 110,'5'2,"0"0,1 0,-1 1,0-1,-1 1,1 0,0 0,-1 1,1 0,4 4,0 0,98 89,-2-1,-99-90,1-1,-1 0,1 0,0-1,0 0,16 6,-20-9,0-1,0 1,1-1,-1 0,0 1,1-2,-1 1,0 0,1-1,-1 1,0-1,0 0,0 0,1 0,-1-1,0 1,-1-1,1 1,0-1,3-3,20-16,-1-2,43-50,-45 46,2 2,42-37,-44 44,35-40,-11 10,-32 33</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7:40.447"/>
    </inkml:context>
    <inkml:brush xml:id="br0">
      <inkml:brushProperty name="width" value="0.025" units="cm"/>
      <inkml:brushProperty name="height" value="0.025" units="cm"/>
      <inkml:brushProperty name="color" value="#66CC00"/>
      <inkml:brushProperty name="ignorePressure" value="1"/>
    </inkml:brush>
  </inkml:definitions>
  <inkml:trace contextRef="#ctx0" brushRef="#br0">0 1,'0'0</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21.482"/>
    </inkml:context>
    <inkml:brush xml:id="br0">
      <inkml:brushProperty name="width" value="0.1" units="cm"/>
      <inkml:brushProperty name="height" value="0.1" units="cm"/>
      <inkml:brushProperty name="color" value="#008C3A"/>
      <inkml:brushProperty name="ignorePressure" value="1"/>
    </inkml:brush>
  </inkml:definitions>
  <inkml:trace contextRef="#ctx0" brushRef="#br0">0 0,'0'0</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3.391"/>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48:34.138"/>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27.087"/>
    </inkml:context>
    <inkml:brush xml:id="br0">
      <inkml:brushProperty name="width" value="0.2" units="cm"/>
      <inkml:brushProperty name="height" value="0.2" units="cm"/>
      <inkml:brushProperty name="color" value="#66CC00"/>
      <inkml:brushProperty name="ignorePressure" value="1"/>
    </inkml:brush>
  </inkml:definitions>
  <inkml:trace contextRef="#ctx0" brushRef="#br0">1 94,'7'0,"0"1,1 0,-1 0,0 1,0 0,0 0,-1 1,13 5,50 36,-12-7,-47-33,-1 1,1 1,-1 0,-1 0,1 1,-1 0,0 1,-1-1,0 2,11 14,-18-23,4 6,0 1,0-1,1-1,0 1,6 5,-10-10,0 0,1 0,-1 0,0-1,1 1,-1 0,0-1,1 1,-1-1,1 1,-1-1,1 1,-1-1,1 0,-1 0,1 0,-1 0,1 0,-1 0,1 0,-1-1,1 1,-1-1,1 1,-1-1,1 1,-1-1,0 0,1 1,1-2,7-7,-1 0,0 0,0-1,-1 0,0-1,0 0,-2 0,1 0,-1-1,7-21,-3 11,0 1,16-23,-22 38,1-1,0 1,0 1,1-1,-1 1,1-1,1 2,-1-1,1 1,10-6,4 1,42-14,-38 17</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20.271"/>
    </inkml:context>
    <inkml:brush xml:id="br0">
      <inkml:brushProperty name="width" value="0.1" units="cm"/>
      <inkml:brushProperty name="height" value="0.1" units="cm"/>
      <inkml:brushProperty name="color" value="#E71224"/>
      <inkml:brushProperty name="ignorePressure" value="1"/>
    </inkml:brush>
  </inkml:definitions>
  <inkml:trace contextRef="#ctx0" brushRef="#br0">1738 0,'0'7,"-1"-1,0 0,0 0,-1 0,1 0,-1 0,-1 0,1-1,-1 1,0 0,0-1,-1 0,1 0,-1 0,-7 6,2-3,0 1,0-1,-1-1,-1 0,1 0,-21 9,10-5,-37 24,39-22,-1-1,-24 11,35-19,1 1,-1 0,-12 11,-15 8,19-12,0 1,0 1,2 0,0 1,0 0,-21 32,28-37,-129 152,129-152,-1 1,2 0,-1 0,1 0,-6 16,6-12,-1-1,0 0,-11 13,-67 94,58-80,-1 0,-38 39,55-65,0 0,1 1,1 0,-13 28,13-25,0-1,0 0,-23 26,21-31,1 1,0-1,1 1,0 1,1 0,1 1,0-1,-8 27,12-29,-55 197,48-171,-26 66,13-40,16-46,-1 0,-1-1,0 0,-1 0,-25 28,27-34,3-3,1 1,0 0,0 1,1-1,0 1,1 0,0 0,-2 18,-10 32,2-15,-9 58,15-62,-27 82,6-35,18-53,-22 53,11-25,19-52,-1-1,-1 0,0 0,0 0,-10 17,4-14,0 1,1 0,1 1,0 0,2 0,0 1,-6 23,9-22</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22.925"/>
    </inkml:context>
    <inkml:brush xml:id="br0">
      <inkml:brushProperty name="width" value="0.1" units="cm"/>
      <inkml:brushProperty name="height" value="0.1" units="cm"/>
      <inkml:brushProperty name="color" value="#E71224"/>
      <inkml:brushProperty name="ignorePressure" value="1"/>
    </inkml:brush>
  </inkml:definitions>
  <inkml:trace contextRef="#ctx0" brushRef="#br0">0 0,'3'0,"-1"1,1 0,-1-1,1 1,-1 0,0 0,0 0,1 0,-1 0,0 1,0-1,0 1,2 2,25 26,-24-25,68 93,-40-50,-21-28,0 0,-2 1,0 1,-1 0,-1 0,-1 1,-2 0,0 0,3 35,-8-55,0-1,1 0,-1 0,1 0,0 1,0-1,-1 0,1 0,1 0,-1 0,0-1,0 1,1 0,-1 0,1-1,-1 1,1-1,0 1,0-1,0 0,0 0,0 1,0-1,0-1,0 1,0 0,0 0,0-1,0 0,1 1,-1-1,0 0,0 0,4 0,0 0,0-1,0 0,-1 0,1 0,0-1,0 1,-1-1,0-1,1 1,-1-1,0 0,7-5,9-8,42-23,-47 30,0 0,-1-1,-1 0,1-1,20-21,-24 19,0 0,1 1,0 1,1 0,0 1,1 0,25-13,23-8,-37 17,2 1,-1 1,2 1,29-7,-34 14</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28.615"/>
    </inkml:context>
    <inkml:brush xml:id="br0">
      <inkml:brushProperty name="width" value="0.1" units="cm"/>
      <inkml:brushProperty name="height" value="0.1" units="cm"/>
      <inkml:brushProperty name="color" value="#E71224"/>
      <inkml:brushProperty name="ignorePressure" value="1"/>
    </inkml:brush>
  </inkml:definitions>
  <inkml:trace contextRef="#ctx0" brushRef="#br0">0 0,'44'35,"-31"-25,-1-1,20 21,12 24,58 92,-44-58,-44-70,1-1,22 21,11 11,-35-33,0 1,0 0,-2 1,0 0,-1 1,-1 0,-1 0,7 23,-8-11,-1 0,-1 0,1 61,-2-30,10 30,-8-63,3 41,-7 392,-4-238,3-145,-4 0,-14 81,7-86,8-39</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31.797"/>
    </inkml:context>
    <inkml:brush xml:id="br0">
      <inkml:brushProperty name="width" value="0.1" units="cm"/>
      <inkml:brushProperty name="height" value="0.1" units="cm"/>
      <inkml:brushProperty name="color" value="#E71224"/>
      <inkml:brushProperty name="ignorePressure" value="1"/>
    </inkml:brush>
  </inkml:definitions>
  <inkml:trace contextRef="#ctx0" brushRef="#br0">1 1,'0'28,"2"-1,9 52,-8-64,1 0,1 0,0 0,1-1,1 0,14 23,-17-32,0 0,0 0,1 0,0-1,0 0,0 1,0-2,1 1,-1-1,1 0,0 0,0 0,0-1,1 0,-1 0,12 1,-9-2,1 0,0 0,0-1,0-1,-1 1,1-2,0 1,-1-1,1-1,14-6,33-14,-21 9,-1-1,48-29,-71 36,0 0,0-1,-1 0,17-18,-24 22,0 0,0-1,0 1,-1-1,0 0,0 0,-1-1,1 1,-1 0,-1-1,1 1,0-9,0-14,-1 3</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02.637"/>
    </inkml:context>
    <inkml:brush xml:id="br0">
      <inkml:brushProperty name="width" value="0.2" units="cm"/>
      <inkml:brushProperty name="height" value="0.2" units="cm"/>
      <inkml:brushProperty name="color" value="#E71224"/>
      <inkml:brushProperty name="ignorePressure" value="1"/>
    </inkml:brush>
  </inkml:definitions>
  <inkml:trace contextRef="#ctx0" brushRef="#br0">5880 2704,'0'-547,"-2"490,-4 0,-1 0,-3 1,-3 1,-2 0,-31-75,23 69,1 3,-2 1,-40-70,48 98,1-1,2-1,-11-37,12 31,-30-60,26 70,-2 1,-1 1,-37-39,14 17,-73-88,94 112,-1 1,-1 1,-1 0,0 2,-31-18,-43-33,11 2,-125-73,140 98,-2 4,-2 3,-144-48,144 59,34 11,-45-10,-42-13,100 26,-1 2,0 1,0 1,-54-5,17 13,0 3,-79 14,19-6,-227-8,179-6,-642 2,777 2,1 2,-44 9,26-3,24-4,0 2,0 1,-47 20,-86 53,134-64,1 2,1 1,1 2,-50 48,57-50,-38 25,-4 3,43-29,-2 0,0-2,-1-1,-1-1,-1-1,-34 15,2-8,0 3,-99 59,121-58,-59 55,56-48,27-24,0 1,1 0,0 0,1 1,0 1,1 0,0 0,-8 16,-3 7,-1 0,-45 54,15-22,16-21,17-23,1 0,0 1,2 0,-23 52,32-56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05.165"/>
    </inkml:context>
    <inkml:brush xml:id="br0">
      <inkml:brushProperty name="width" value="0.2" units="cm"/>
      <inkml:brushProperty name="height" value="0.2" units="cm"/>
      <inkml:brushProperty name="color" value="#E71224"/>
      <inkml:brushProperty name="ignorePressure" value="1"/>
    </inkml:brush>
  </inkml:definitions>
  <inkml:trace contextRef="#ctx0" brushRef="#br0">1 1,'0'550,"-1"-538,1 0,1-1,0 1,1 0,0-1,8 22,-9-29,1 0,0-1,0 1,0-1,1 1,-1-1,1 0,-1 0,1 0,0-1,0 1,1-1,-1 1,0-1,1 0,0 0,-1-1,1 1,0-1,0 1,0-1,0-1,6 2,23 0,-1-1,40-4,-13 0,-49 2,0 0,0-1,0 0,0-1,-1 0,1-1,-1 0,0 0,0-1,16-11,19-10,-31 20,0 1,0 0,0 1,1 0,-1 1,1 1,19-1,101 4,-77 1,-28-1</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36.300"/>
    </inkml:context>
    <inkml:brush xml:id="br0">
      <inkml:brushProperty name="width" value="0.1" units="cm"/>
      <inkml:brushProperty name="height" value="0.1" units="cm"/>
      <inkml:brushProperty name="color" value="#E71224"/>
      <inkml:brushProperty name="ignorePressure" value="1"/>
    </inkml:brush>
  </inkml:definitions>
  <inkml:trace contextRef="#ctx0" brushRef="#br0">0 1,'272'108,"-213"-86,-13-4,0 2,-1 3,-2 1,0 2,-2 2,-1 2,45 43,-64-51,-2 1,0 1,18 32,28 34,-56-79,0-1,1 0,0-1,1 0,0 0,13 6,-10-6,0 1,-1 0,0 1,-1 0,0 0,10 15,1 4,30 50,-45-68,1-1,0 0,12 11,16 20,11 26,52 66,-95-126,1 0,-1 0,-1 0,0 1,0 0,-1-1,0 1,0 1,-1-1,0 0,-1 1,0-1,0 18,0-10,0 0,2-1,5 22,26 49,-25-67,0 0,-1 1,-2 1,8 36,-8 19,-7 126,-3-71,3-62,4 84,8-103,-4-30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38.473"/>
    </inkml:context>
    <inkml:brush xml:id="br0">
      <inkml:brushProperty name="width" value="0.1" units="cm"/>
      <inkml:brushProperty name="height" value="0.1" units="cm"/>
      <inkml:brushProperty name="color" value="#E71224"/>
      <inkml:brushProperty name="ignorePressure" value="1"/>
    </inkml:brush>
  </inkml:definitions>
  <inkml:trace contextRef="#ctx0" brushRef="#br0">0 8,'5'2,"0"0,0 0,-1 1,1 0,-1-1,1 1,-1 1,0-1,0 1,0-1,-1 1,5 5,2 2,125 129,-109-108,-22-27,0 1,1-1,-1 1,1-2,0 1,8 6,-12-10,1 0,-1-1,1 1,0 0,-1-1,1 0,0 1,0-1,-1 0,1 0,0 0,-1 0,1 0,0 0,0 0,-1 0,1-1,0 1,-1-1,1 0,0 1,-1-1,1 0,-1 0,1 0,-1 0,0 0,1 0,-1 0,1-2,14-12,-1-1,15-20,-21 24,0 1,0 0,1 1,1 0,-1 0,2 1,20-13,-16 14,0-1,0-1,-1 0,-1-1,0 0,15-16,-12 8</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43.499"/>
    </inkml:context>
    <inkml:brush xml:id="br0">
      <inkml:brushProperty name="width" value="0.1" units="cm"/>
      <inkml:brushProperty name="height" value="0.1" units="cm"/>
      <inkml:brushProperty name="color" value="#E71224"/>
      <inkml:brushProperty name="ignorePressure" value="1"/>
    </inkml:brush>
  </inkml:definitions>
  <inkml:trace contextRef="#ctx0" brushRef="#br0">1 1,'18'0,"0"2,0-1,0 2,-1 1,1 0,-1 1,0 1,0 0,0 2,-1 0,0 0,-1 2,0 0,0 1,-1 0,0 1,-1 0,20 25,-5-3,-1 0,-1 2,-2 1,-2 1,29 67,-40-80,23 41,-24-51,-2 1,0 0,0 1,-1 0,-2 0,6 23,-6-21,0-1,1 1,1-1,17 32,-13-29,-2 0,15 44,-17-24,-2 0,-2 0,-1 0,-6 56,2-4,1 100,0-183,0 0,-1-1,0 1,-1-1,0 1,0-1,-1 0,-1 0,1 0,-1-1,-1 0,-6 8,-16 28,17-26,0-1,-2 0,0-1,-21 21,-68 51,47-41,37-30,1 1,-26 37,24-30,-23 24,21-27,3-2</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47.160"/>
    </inkml:context>
    <inkml:brush xml:id="br0">
      <inkml:brushProperty name="width" value="0.1" units="cm"/>
      <inkml:brushProperty name="height" value="0.1" units="cm"/>
      <inkml:brushProperty name="color" value="#E71224"/>
      <inkml:brushProperty name="ignorePressure" value="1"/>
    </inkml:brush>
  </inkml:definitions>
  <inkml:trace contextRef="#ctx0" brushRef="#br0">1 0,'2'30,"1"0,2 0,1 0,19 53,-9-31,-16-49,4 11,0-1,1 1,0-1,10 18,-13-28,1 1,-1-1,1 0,0 0,-1 0,2 0,-1 0,0-1,0 1,1-1,-1 0,1 0,0 0,0-1,0 1,0-1,0 0,0 0,5 0,23 2,0-2,0-1,0-1,0-2,0-1,47-13,-60 12,-5 3,-1-1,-1-1,1 0,0 0,-1-2,0 1,21-15,-21 12,1 0,0 1,1 0,-1 1,1 1,1 0,23-5,-27 7,-1 0,1-1,-1-1,1 0,-1 0,-1-1,1-1,10-9,4-1,-18 13,0 1,1 0,-1 0,1 0,-1 1,1 0,0 0,0 0,8 0,64-1,-70 3,19 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30.281"/>
    </inkml:context>
    <inkml:brush xml:id="br0">
      <inkml:brushProperty name="width" value="0.2" units="cm"/>
      <inkml:brushProperty name="height" value="0.2" units="cm"/>
      <inkml:brushProperty name="color" value="#66CC00"/>
      <inkml:brushProperty name="ignorePressure" value="1"/>
    </inkml:brush>
  </inkml:definitions>
  <inkml:trace contextRef="#ctx0" brushRef="#br0">1 1,'8'0,"0"1,0 1,0-1,0 2,0-1,-1 1,1 0,-1 0,12 8,62 45,-62-42,9 6,-1 1,0 1,-2 1,42 50,-56-60,0 0,17 13,-20-19,-1 0,1 0,-1 0,-1 1,1 1,-1-1,-1 1,7 12,46 166,-12-33,-39-137,1 1,13 19,-12-23,-1 0,-1 0,10 29,-3 5,-3 0,-2 1,-2 1,2 86,-9-103,0-7,-4 46,3-64,-1 0,0 0,0 0,-1 0,0-1,0 1,-1-1,0 0,-9 13,-30 39,-45 79,80-128,1 1,-2-1,1-1,-1 1,-19 14,19-17,0 0,1 1,0 0,0 1,0 0,1 0,-8 16,9-14,1 1,-2-2,1 1,-2 0,1-1,-1-1,-1 1,0-1,0-1,-1 1,0-2,-20 13,2-6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48.994"/>
    </inkml:context>
    <inkml:brush xml:id="br0">
      <inkml:brushProperty name="width" value="0.1" units="cm"/>
      <inkml:brushProperty name="height" value="0.1" units="cm"/>
      <inkml:brushProperty name="color" value="#E71224"/>
      <inkml:brushProperty name="ignorePressure" value="1"/>
    </inkml:brush>
  </inkml:definitions>
  <inkml:trace contextRef="#ctx0" brushRef="#br0">994 263,'-5'1,"0"-1,0 0,-1-1,1 1,0-1,0 0,0-1,0 1,0-1,0 0,0 0,1 0,-1-1,1 1,-1-1,1 0,-5-6,-9-4,-1 1,0 1,-28-14,-24-12,42 20,-51-20,69 32,-39-21,41 20,-1 0,0 1,1 0,-2 1,1 0,-14-3,-14 2,-1 2,1 2,-52 4,9-1,62 0,0 0,1 1,-23 6,-25 4,41-10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5:56.951"/>
    </inkml:context>
    <inkml:brush xml:id="br0">
      <inkml:brushProperty name="width" value="0.1" units="cm"/>
      <inkml:brushProperty name="height" value="0.1" units="cm"/>
      <inkml:brushProperty name="color" value="#E71224"/>
      <inkml:brushProperty name="ignorePressure" value="1"/>
    </inkml:brush>
  </inkml:definitions>
  <inkml:trace contextRef="#ctx0" brushRef="#br0">0 85,'0'7,"1"-1,-1 0,1 0,0 0,0 0,1 0,0 0,0-1,0 1,1 0,0-1,0 0,0 0,0 0,1 0,0 0,0-1,1 1,-1-1,1 0,0 0,0-1,0 0,0 0,0 0,12 4,40 11,-50-17,0 1,0-1,1 1,-1 1,-1-1,1 1,0 1,-1-1,1 1,-1 0,0 1,10 9,-15-13,-1 0,1 0,0-1,0 1,0 0,-1 0,1-1,0 1,0-1,0 1,0-1,0 1,0-1,0 1,0-1,0 0,1 0,-1 0,0 1,0-1,0 0,0 0,0 0,0-1,0 1,0 0,0 0,1-1,-1 1,0 0,1-2,4-1,0-1,-1 1,0-1,8-8,5-3,0 2,34-27,-49 38,0 0,-1 0,0-1,1 1,-1-1,0 0,0 0,-1 0,1 0,-1 0,1 0,-1 0,0 0,1-7,-2 9,0 0,0 0,0-1,0 1,-1 0,1 0,0-1,-1 1,1 0,-1 0,1 0,-1 0,0 0,1 0,-1 0,0 0,0 0,1 0,-1 0,0 0,0 1,0-1,0 0,0 1,-1-1,1 1,0-1,0 1,0-1,0 1,-1 0,1 0,0-1,0 1,-1 0,1 0,-2 0,-1 0,0 0,-1 0,1 1,0-1,-1 1,1 0,0 0,0 0,-7 3,6-1,1 0,-1 1,0 0,1-1,0 1,0 1,0-1,0 0,0 1,-3 7,-24 56,26-54,-1 0,0 0,-16 23,19-33,0 0,0 0,-1-1,1 1,-1-1,0 0,0 0,0 0,0-1,0 0,-1 1,1-1,-1-1,1 1,-1-1,-5 1,-3 0,-29 7,40-9,1 1,0-1,-1 1,1-1,0 1,0-1,-1 1,1 0,0 0,0 0,0-1,0 1,0 0,0 0,0 1,0-1,0 0,0 0,1 0,-1 0,1 1,-1-1,0 0,1 2,0-2,0 0,0 0,0 0,0 0,0 0,1-1,-1 1,0 0,0 0,1 0,-1-1,1 1,-1 0,1 0,-1-1,1 1,-1 0,1-1,0 1,-1-1,1 1,0-1,0 1,-1-1,1 1,0-1,0 0,0 1,-1-1,1 0,0 0,0 0,0 0,0 1,0-1,0 0,-1 0,1-1,0 1,0 0,0 0,1-1,2 1,0 0,0-1,0 0,0 0,0 0,0 0,7-4,-7 2,-1 0,1 0,-1-1,0 1,0-1,0 0,0 0,-1 0,1 0,-1 0,0-1,-1 1,1-1,1-6,-1 5,-1 0,2 1,-1-1,1 0,-1 1,1 0,1-1,-1 1,6-6,-4 6,-1 0,0-1,-1 1,1-1,-1 0,0 0,-1-1,0 1,0-1,0 1,1-12,-2 15,0 0,-1-1,1 1,-1 0,0 0,0 0,0 0,0-1,-1 1,1 0,-1 0,0 0,0 0,0 0,0 0,-1 0,1 0,-1 1,0-1,1 0,-1 1,0-1,-1 1,1 0,0 0,-4-3,-6-2,1-1,0-1,0 1,1-2,0 1,-16-22,4 7,20 21,0 1,0-1,0 1,-1 0,1 0,0 0,-1 1,0-1,1 1,-6-3,7 4,1 0,-1 0,1 0,-1 0,0 0,1 0,-1 0,1 0,-1 0,1 0,-1 0,1 0,-1 1,1-1,-1 0,1 0,0 1,-1-1,1 0,-1 0,1 1,-1-1,0 1,-6 20,7-9,-1 1,2-1,0 0,0 0,1 0,1-1,0 1,1 0,0-1,5 12,12 34,-21-55,0 0,1 0,-1 0,0 0,0 0,0 0,0 0,0 0,0 0,-1 0,1 0,-1 0,1-1,-1 1,0 0,0 0,0 0,0-1,0 1,0 0,0-1,-1 1,1-1,0 1,-1-1,1 0,-1 0,0 0,1 1,-1-2,-3 3,3-2,0 0,0 0,0 0,0 1,1-1,-1 0,0 1,1 0,-1-1,1 1,0 0,-1 0,1 0,0 0,0 0,0 0,0 0,0 0,1 0,-1 3,1-4,0 0,0 0,0 0,1 0,-1 0,0 0,1 0,-1-1,1 1,-1 0,1 0,-1 0,1-1,-1 1,1 0,0 0,-1-1,1 1,0-1,0 1,0-1,-1 1,3 0,-2 0,0-1,0 0,0 1,0 0,0-1,0 1,-1 0,1-1,0 1,0 0,-1 0,1 0,0 0,-1 0,1-1,-1 1,1 0,-1 0,1 1,-1-1,0 0,1 0,-1 0,0 0,0 0,0 0,0 2,-1 2,-1 1,0-1,0 0,0 0,-1 0,1 0,-1 0,-7 8,6-8,0 0,1 1,0-1,0 1,-4 11,6-17,1 1,0-1,0 1,0-1,0 1,0 0,0-1,0 1,0-1,0 1,0-1,0 1,0-1,0 1,1-1,-1 1,0-1,0 1,0-1,1 1,-1-1,0 0,1 1,-1-1,0 1,1-1,-1 0,0 1,1-1,-1 0,1 1,-1-1,1 0,-1 0,1 0,-1 1,1-1,-1 0,1 0,-1 0,1 0,-1 0,1 0,-1 0,1 0,-1 0,1 0,-1 0,1 0,-1 0,1 0,0-1,39-8,-24 5,12-2,6 0,-1-1,52-20,-75 23,-1 0,0-1,-1 1,1-2,-1 1,0-1,0-1,-1 1,1-1,-2-1,1 1,-1-1,9-15,83-178,-97 199,0-1,0 1,0 0,0-1,0 1,1 0,-1 0,1 0,-1 0,1 0,0 0,0 0,0 0,3-2,-3 4,1 0,-1 0,1 0,-1 0,0 0,1 0,-1 1,0-1,1 1,-1 0,0-1,0 1,0 0,0 0,4 3,15 4,-16-7,0 1,0 0,0 0,-1 0,9 6,-12-8,0 1,0 0,0 0,-1-1,1 1,0 0,-1 0,1 0,-1 0,1 0,-1 0,1 0,-1 0,0 0,0 0,1 0,-1 0,0 0,0 0,0 0,0 0,0 0,0 0,0 0,-1 0,1 0,0 0,0 0,-1 0,1 0,-1 0,1 0,-1 0,0 1,-5 7,0-1,0 1,-1-1,1-1,-2 1,1-1,-1 0,0-1,-1 0,0 0,0-1,0 0,-16 5,8-3,-1-1,-1-2,1 0,-1 0,1-2,-30 1,16-4,27 0,21 0,374 0,-250 1,-531 0,356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0:56:05.837"/>
    </inkml:context>
    <inkml:brush xml:id="br0">
      <inkml:brushProperty name="width" value="0.1" units="cm"/>
      <inkml:brushProperty name="height" value="0.1" units="cm"/>
      <inkml:brushProperty name="color" value="#E71224"/>
      <inkml:brushProperty name="ignorePressure" value="1"/>
    </inkml:brush>
  </inkml:definitions>
  <inkml:trace contextRef="#ctx0" brushRef="#br0">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8:54.449"/>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28"/>
    </inkml:context>
    <inkml:brush xml:id="br0">
      <inkml:brushProperty name="width" value="0.2" units="cm"/>
      <inkml:brushProperty name="height" value="0.2" units="cm"/>
      <inkml:brushProperty name="color" value="#66CC00"/>
      <inkml:brushProperty name="ignorePressure" value="1"/>
    </inkml:brush>
  </inkml:definitions>
  <inkml:trace contextRef="#ctx0" brushRef="#br0">406 0,'-3'1,"-1"0,1-1,-1 1,1 1,0-1,-1 0,1 1,0-1,0 1,0 0,0 0,0 0,-3 4,-32 33,37-38,-23 30,2 1,1 0,-17 40,28-54,-103 193,85-155,-21 45,36-64</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29"/>
    </inkml:context>
    <inkml:brush xml:id="br0">
      <inkml:brushProperty name="width" value="0.2" units="cm"/>
      <inkml:brushProperty name="height" value="0.2" units="cm"/>
      <inkml:brushProperty name="color" value="#66CC00"/>
      <inkml:brushProperty name="ignorePressure" value="1"/>
    </inkml:brush>
  </inkml:definitions>
  <inkml:trace contextRef="#ctx0" brushRef="#br0">1 0,'-1'10,"1"1,0-1,1 0,0 1,0-1,1 0,1 0,0 0,0-1,0 1,2-1,-1 1,10 14,-2-6,-2 2,9 20,-11-22,1 0,19 29,-26-44,0 0,0 0,1 0,-1-1,1 1,-1-1,1 1,0-1,0 0,0 0,0 0,0 0,1-1,-1 0,0 1,1-1,-1 0,1-1,-1 1,1 0,0-1,-1 0,1 0,0 0,-1 0,1-1,-1 0,1 1,6-3,-1-2,1 1,-1-1,0-1,-1 1,1-2,-1 1,0-1,-1 0,8-10,6-5,0 0,2 2,1 0,38-25,-42 33</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30"/>
    </inkml:context>
    <inkml:brush xml:id="br0">
      <inkml:brushProperty name="width" value="0.2" units="cm"/>
      <inkml:brushProperty name="height" value="0.2" units="cm"/>
      <inkml:brushProperty name="color" value="#66CC00"/>
      <inkml:brushProperty name="ignorePressure" value="1"/>
    </inkml:brush>
  </inkml:definitions>
  <inkml:trace contextRef="#ctx0" brushRef="#br0">175 0,'0'51,"-14"419,-60 188,46-425,16-141,-6 48,1 177,17-306,0 0,-1 0,-3 18,-2-7</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31"/>
    </inkml:context>
    <inkml:brush xml:id="br0">
      <inkml:brushProperty name="width" value="0.2" units="cm"/>
      <inkml:brushProperty name="height" value="0.2" units="cm"/>
      <inkml:brushProperty name="color" value="#66CC00"/>
      <inkml:brushProperty name="ignorePressure" value="1"/>
    </inkml:brush>
  </inkml:definitions>
  <inkml:trace contextRef="#ctx0" brushRef="#br0">1 0,'71'69,"-38"-39,42 51,-55-55,-7-8,1-1,26 25,-35-38,1 0,-1 1,1-2,0 1,0-1,0 1,0-2,1 1,0-1,-1 0,1 0,10 1,-1-2,0 0,1 0,-1-2,25-3,-34 3,0-1,-1 0,1 0,0 0,-1-1,0 0,0 0,0 0,0-1,0 0,-1 0,1-1,5-6,110-135,-56 65,-48 59</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32"/>
    </inkml:context>
    <inkml:brush xml:id="br0">
      <inkml:brushProperty name="width" value="0.2" units="cm"/>
      <inkml:brushProperty name="height" value="0.2" units="cm"/>
      <inkml:brushProperty name="color" value="#66CC00"/>
      <inkml:brushProperty name="ignorePressure" value="1"/>
    </inkml:brush>
  </inkml:definitions>
  <inkml:trace contextRef="#ctx0" brushRef="#br0">1 1,'0'122,"5"1,24 134,-9-144,42 277,-48-232,62 431,-2-231,-61-251,-10-72,2 0,16 61,44 105,-53-155,-2 1,8 89,-5-32,-6-45,-1 91,-7-115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33"/>
    </inkml:context>
    <inkml:brush xml:id="br0">
      <inkml:brushProperty name="width" value="0.2" units="cm"/>
      <inkml:brushProperty name="height" value="0.2" units="cm"/>
      <inkml:brushProperty name="color" value="#66CC00"/>
      <inkml:brushProperty name="ignorePressure" value="1"/>
    </inkml:brush>
  </inkml:definitions>
  <inkml:trace contextRef="#ctx0" brushRef="#br0">0 0,'1'14,"0"0,1-1,0 0,1 1,1-1,0 0,1-1,11 22,6 6,35 47,-39-61,3 4,1 0,1-2,2 0,0-2,32 26,-50-48,0 0,0 0,0 0,0-1,1 0,-1 0,1 0,0-1,0-1,0 1,0-1,0-1,0 0,0 0,0 0,0-1,0 0,0 0,0-1,0 0,-1-1,1 0,-1 0,0 0,10-6,212-177,-83 61,-138 117,0 1,-1-1,0-1,0 0,-1 0,0 0,7-17,1 0,-2 7</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32.347"/>
    </inkml:context>
    <inkml:brush xml:id="br0">
      <inkml:brushProperty name="width" value="0.2" units="cm"/>
      <inkml:brushProperty name="height" value="0.2" units="cm"/>
      <inkml:brushProperty name="color" value="#66CC00"/>
      <inkml:brushProperty name="ignorePressure" value="1"/>
    </inkml:brush>
  </inkml:definitions>
  <inkml:trace contextRef="#ctx0" brushRef="#br0">72 0,'-1'4,"0"-1,0 1,0-1,-1 0,1 1,-1-1,0 0,0 0,0 0,-1 0,1-1,-4 4,2-2,1 0,-1 1,1-1,0 1,-3 7,-1 13,2 1,0-1,2 1,1 1,1-1,1 0,6 37,-6-59,1-1,0 1,0-1,0 0,0 0,0 1,1-1,-1 0,1 0,0 0,0-1,0 1,0 0,0-1,1 1,-1-1,1 0,0 0,-1 0,1 0,0 0,0-1,1 1,-1-1,0 0,0 0,1 0,-1 0,0-1,6 1,10 1,-1-1,1-1,0 0,23-5,-37 5,6-3,0 1,0-1,-1-1,1 0,0-1,12-7,-13 6,1 1,1 0,-1 1,1 0,13-3,6 3</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49"/>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50"/>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51"/>
    </inkml:context>
    <inkml:brush xml:id="br0">
      <inkml:brushProperty name="width" value="0.1" units="cm"/>
      <inkml:brushProperty name="height" value="0.1" units="cm"/>
      <inkml:brushProperty name="color" value="#008C3A"/>
      <inkml:brushProperty name="ignorePressure" value="1"/>
    </inkml:brush>
  </inkml:definitions>
  <inkml:trace contextRef="#ctx0" brushRef="#br0">0 13,'0'-5,"0"-2</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52"/>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53"/>
    </inkml:context>
    <inkml:brush xml:id="br0">
      <inkml:brushProperty name="width" value="0.1" units="cm"/>
      <inkml:brushProperty name="height" value="0.1" units="cm"/>
      <inkml:brushProperty name="color" value="#008C3A"/>
      <inkml:brushProperty name="ignorePressure" value="1"/>
    </inkml:brush>
  </inkml:definitions>
  <inkml:trace contextRef="#ctx0" brushRef="#br0">0 1,'0'0</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21:09:27.754"/>
    </inkml:context>
    <inkml:brush xml:id="br0">
      <inkml:brushProperty name="width" value="0.1" units="cm"/>
      <inkml:brushProperty name="height" value="0.1" units="cm"/>
      <inkml:brushProperty name="color" value="#008C3A"/>
      <inkml:brushProperty name="ignorePressure" value="1"/>
    </inkml:brush>
  </inkml:definitions>
  <inkml:trace contextRef="#ctx0" brushRef="#br0">13 1,'-5'0,"-2"0</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07:50:32.194"/>
    </inkml:context>
    <inkml:brush xml:id="br0">
      <inkml:brushProperty name="width" value="0.05" units="cm"/>
      <inkml:brushProperty name="height" value="0.05" units="cm"/>
      <inkml:brushProperty name="color" value="#E71224"/>
      <inkml:brushProperty name="ignorePressure" value="1"/>
    </inkml:brush>
  </inkml:definitions>
  <inkml:trace contextRef="#ctx0" brushRef="#br0">997 107,'0'1,"-1"1,1 0,-1-1,1 1,-1-1,0 1,0-1,1 1,-1-1,0 0,0 1,0-1,-1 0,1 0,0 0,0 0,-1 0,-1 1,-31 18,25-15,-20 10,-42 14,40-18,-42 23,-193 124,91-53,157-94,-19 12,-1-3,-48 20,82-38,0 0,0 0,0 0,0 1,0 0,1 0,-1 0,1 0,0 0,-1 1,2-1,-1 1,0 0,1 0,-4 8,-1 5,0 0,-6 32,3-12,4-10,1 1,2 0,1 1,1-1,2 0,4 34,-5-57,1 0,0 0,0-1,0 1,0 0,1 0,-1-1,1 1,1-1,-1 0,0 0,1 1,0-1,0-1,0 1,7 6,-2-5,0 1,0-1,1-1,-1 0,1 0,0 0,16 3,21 6,1-1,0-3,0-1,94 2,-127-11,32 2,1-3,-1-2,0-2,53-13,-22-5,-41 12,0 1,1 1,0 2,75-5,396 14,-168 1,-258-1,94-2,-145-2,0 0,0-2,48-14,47-11,-82 21,63-20,83-27,-151 42,-13 6,37-18,-56 23,0-1,0 0,-1-1,1 1,-1-1,0 0,-1-1,1 0,7-10,-1-3,0 0,-2 0,0-1,-2-1,0 1,7-30,-9 18,-1 1,-1-1,-2-60,-1 32,-3-50,1 96,-1 0,-1 1,0-1,0 0,-10-21,10 29,0 1,0 0,0 1,-1-1,0 1,0-1,0 1,0 0,-1 0,1 1,-1-1,0 1,0 0,0 1,-1-1,-7-2,-10-2,0 1,-42-6,15 3,-82-25,90 21,-1 2,0 2,0 2,-58-3,-1 9,-279 5,336 0,1 3,-85 23,90-18,0-3,-1-1,0-2,-43 1,51-7,0-1,0 1,0 1,1 2,-1 1,-59 16,67-14,0-1,0-2,0 0,0-1,-1-2,-37-3,-7 0,39 2,19 0,0 1,0 0,-1 0,1 1,0 0,0 1,1 1,-16 4,9 2</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7:00:56.294"/>
    </inkml:context>
    <inkml:brush xml:id="br0">
      <inkml:brushProperty name="width" value="0.05" units="cm"/>
      <inkml:brushProperty name="height" value="0.05" units="cm"/>
      <inkml:brushProperty name="color" value="#E71224"/>
      <inkml:brushProperty name="ignorePressure" value="1"/>
    </inkml:brush>
  </inkml:definitions>
  <inkml:trace contextRef="#ctx0" brushRef="#br0">4108 5929,'-61'0,"2"1,0-2,0-2,-82-17,99 11,17 5,1-1,-1-2,1 0,0-2,1 0,-29-17,38 19,-1 0,0 1,-1 1,0 0,0 1,0 1,-28-2,-31-8,32 6,-1 2,0 2,-86 5,36 0,-422-2,508-1,-1 1,0-1,1-1,-1 0,1 0,-1 0,1-1,0 0,0-1,1 0,-1 0,1-1,-1 0,2 0,-1 0,0-1,1 0,0-1,-10-13,-14-14,25 29,0 1,0-2,1 1,-1 0,1-1,0 0,0 0,1 0,0-1,0 1,1-1,-1 1,1-1,1 0,-2-10,0-33,-5-55,1 44,3-1,8-120,-1 162,1 1,1 1,1-1,1 1,14-28,-6 12,-14 31,9-20,-1-1,12-46,-12 38,0 0,23-49,-20 52,14-23,-19 39,-1 0,1-1,-2 0,8-28,22-90,-1 13,-23 70,-4 24,-1 0,-2 0,2-35,-5 53,0 0,1 0,-1 0,1 1,1-1,-1 0,1 1,1-1,-1 1,6-7,-4 5,0-1,-1 1,1-1,-2 0,4-12,-4 14,-1 0,1 0,0 0,0 0,1 1,0 0,5-7,-5 8,-1 0,1-1,-1 1,0-1,0 0,0 0,-1 0,0 0,2-12,1-51,-7-94,0 49,2 96,1 3,-1 1,0-1,-1 0,-1 1,0-1,-1 1,-1 0,0 0,-6-15,-45-97,-22-42,67 145,0 0,2-1,-6-24,-4-13,7 27,3 0,-6-44,2 20,-24-70,5 27,-49-105,55 160,19 36,0 0,1-1,0 0,0 0,1 0,1 0,-4-17,-1-16,-21-69,10 49,14 37,2-1,0 1,2-1,4-49,-1 7,-1 38,-1 8,-3-39,2 55,0 0,-1 1,0-1,0 1,-1-1,0 1,0 0,-1 0,-5-7,-5-6,-10-15,-43-47,56 71,0 0,-1 0,0 2,-1-1,0 2,-1 0,-22-11,13 9,1-2,-27-19,-20-12,60 38,0-1,0 1,1-2,0 1,0-1,0 0,-7-10,-2-5,-18-32,12 19,20 31,0 0,-1 0,0 1,0 0,0 0,0 0,0 0,-1 1,1 0,-1-1,-8-1,-26-15,-20-18,40 26,0-1,1 0,0-2,-23-22,28 24,0 1,-1 1,0 0,-1 1,0 0,-16-6,9 5,1-2,-23-16,-71-59,93 71,-1 2,0 0,-41-16,-13-7,-4-21,-88-43,74 46,89 51,-1 1,1 0,-1 0,0 1,0 0,0 0,-14-2,12 3,-1-1,1 0,-17-7,8 0,-1 2,0 0,0 1,-1 1,0 1,0 1,-34-1,36 3</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7:01:23.824"/>
    </inkml:context>
    <inkml:brush xml:id="br0">
      <inkml:brushProperty name="width" value="0.05" units="cm"/>
      <inkml:brushProperty name="height" value="0.05" units="cm"/>
      <inkml:brushProperty name="color" value="#E71224"/>
      <inkml:brushProperty name="ignorePressure" value="1"/>
    </inkml:brush>
  </inkml:definitions>
  <inkml:trace contextRef="#ctx0" brushRef="#br0">1 1981,'0'-857,"1"845,1-1,0 0,1 1,0 0,1 0,1 0,0 0,0 0,9-12,4-12,-14 30,0 1,0-1,0 0,1 1,0 0,0 0,0 0,8-5,-8 6,0 0,0 0,0 0,-1 0,1-1,-1 0,0 0,-1 0,1 0,4-11,-1-2,-1-2,2 1,0 0,22-35,-12 28,3-5,-1 0,31-65,-46 84,0 1,1 0,0 1,1 0,0 0,1 0,0 1,0 0,19-15,5-6,53-65,1-2,-80 91,4-5,-1 1,2 1,0-1,0 2,0-1,1 2,1-1,-1 2,16-7,-13 7,0-1,24-15,-25 13,1 1,23-9,7 0,-31 13</inkml:trace>
</inkml:ink>
</file>

<file path=ppt/ink/ink8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3T17:13:39.690"/>
    </inkml:context>
    <inkml:brush xml:id="br0">
      <inkml:brushProperty name="width" value="0.1" units="cm"/>
      <inkml:brushProperty name="height" value="0.1" units="cm"/>
      <inkml:brushProperty name="color" value="#66CC00"/>
      <inkml:brushProperty name="ignorePressure" value="1"/>
    </inkml:brush>
  </inkml:definitions>
  <inkml:trace contextRef="#ctx0" brushRef="#br0">0 0,'0'34,"2"0,10 63,0-29,-2 0,0 131,-12 1074,3-659,1-588,8 48,-5-48,2 48,-8 38,1-92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02-04T17:36:35.093"/>
    </inkml:context>
    <inkml:brush xml:id="br0">
      <inkml:brushProperty name="width" value="0.2" units="cm"/>
      <inkml:brushProperty name="height" value="0.2" units="cm"/>
      <inkml:brushProperty name="color" value="#66CC00"/>
      <inkml:brushProperty name="ignorePressure" value="1"/>
    </inkml:brush>
  </inkml:definitions>
  <inkml:trace contextRef="#ctx0" brushRef="#br0">0 0,'9'10,"0"1,-1-1,10 18,14 18,92 86,10 13,-45-32,75 129,65 97,-106-200,-47-57,-66-69,0 0,-1 1,0 0,-1 1,11 30,-7-11,12 59,0 63,-15-104,-2 0,-3 1,-2 0,-6 77,0-104,0-1,-2 1,-16 46,3-13,15-48,0 1,-1-1,0-1,-1 1,-13 18,-45 48,12-15,37-42,0-1,-2 0,0-1,-1-1,-34 25,-39 27,-29 21,95-73,0 1,1 1,-37 39,-53 75,111-129,-28 33,21-28,2 1,-1 0,1 0,1 1,0 0,0 1,1-1,1 1,-5 14,-5 25,-11 50,22-77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10-2-2021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mass of 0 and 1</a:t>
            </a:r>
          </a:p>
          <a:p>
            <a:r>
              <a:rPr lang="en-US" dirty="0"/>
              <a:t>at the core</a:t>
            </a:r>
          </a:p>
          <a:p>
            <a:pPr lvl="1"/>
            <a:r>
              <a:rPr lang="en-US" dirty="0"/>
              <a:t>every molecule is protons, electrons and neutron (or: subatomic particles) and forces</a:t>
            </a:r>
          </a:p>
          <a:p>
            <a:pPr lvl="1"/>
            <a:r>
              <a:rPr lang="en-US" dirty="0"/>
              <a:t>all data is 0 and 1 =&gt; unstructured (whilst unknown)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4555180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061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WebScale</a:t>
            </a:r>
            <a:endParaRPr lang="en-US" dirty="0"/>
          </a:p>
          <a:p>
            <a:r>
              <a:rPr lang="en-US" dirty="0"/>
              <a:t>‘No ACID</a:t>
            </a:r>
          </a:p>
          <a:p>
            <a:r>
              <a:rPr lang="en-US" dirty="0"/>
              <a:t>BASE</a:t>
            </a:r>
          </a:p>
          <a:p>
            <a:r>
              <a:rPr lang="en-US" dirty="0"/>
              <a:t>Speed, reads</a:t>
            </a:r>
          </a:p>
          <a:p>
            <a:r>
              <a:rPr lang="en-US" dirty="0"/>
              <a:t>Redundancy</a:t>
            </a:r>
          </a:p>
          <a:p>
            <a:r>
              <a:rPr lang="en-US" dirty="0"/>
              <a:t>Read-optimized format</a:t>
            </a:r>
          </a:p>
          <a:p>
            <a:endParaRPr lang="en-US" dirty="0"/>
          </a:p>
          <a:p>
            <a:r>
              <a:rPr lang="nl-NL" dirty="0" err="1"/>
              <a:t>Not</a:t>
            </a:r>
            <a:r>
              <a:rPr lang="nl-NL" dirty="0"/>
              <a:t> </a:t>
            </a:r>
            <a:r>
              <a:rPr lang="nl-NL" dirty="0" err="1"/>
              <a:t>all</a:t>
            </a:r>
            <a:r>
              <a:rPr lang="nl-NL" dirty="0"/>
              <a:t> </a:t>
            </a:r>
            <a:r>
              <a:rPr lang="nl-NL" dirty="0" err="1"/>
              <a:t>use</a:t>
            </a:r>
            <a:r>
              <a:rPr lang="nl-NL" dirty="0"/>
              <a:t> cases </a:t>
            </a:r>
            <a:r>
              <a:rPr lang="nl-NL" dirty="0" err="1"/>
              <a:t>require</a:t>
            </a:r>
            <a:r>
              <a:rPr lang="nl-NL" dirty="0"/>
              <a:t> ACID (or </a:t>
            </a:r>
            <a:r>
              <a:rPr lang="nl-NL" dirty="0" err="1"/>
              <a:t>can</a:t>
            </a:r>
            <a:r>
              <a:rPr lang="nl-NL" dirty="0"/>
              <a:t> </a:t>
            </a:r>
            <a:r>
              <a:rPr lang="nl-NL" dirty="0" err="1"/>
              <a:t>afford</a:t>
            </a:r>
            <a:r>
              <a:rPr lang="nl-NL" dirty="0"/>
              <a:t> </a:t>
            </a:r>
            <a:r>
              <a:rPr lang="nl-NL" dirty="0" err="1"/>
              <a:t>it</a:t>
            </a:r>
            <a:r>
              <a:rPr lang="nl-NL" dirty="0"/>
              <a:t>)</a:t>
            </a:r>
          </a:p>
          <a:p>
            <a:pPr lvl="1"/>
            <a:r>
              <a:rPr lang="nl-NL" dirty="0"/>
              <a:t>Read </a:t>
            </a:r>
            <a:r>
              <a:rPr lang="nl-NL" dirty="0" err="1"/>
              <a:t>only</a:t>
            </a:r>
            <a:r>
              <a:rPr lang="nl-NL" dirty="0"/>
              <a:t> (product </a:t>
            </a:r>
            <a:r>
              <a:rPr lang="nl-NL" dirty="0" err="1"/>
              <a:t>catalog</a:t>
            </a:r>
            <a:r>
              <a:rPr lang="nl-NL" dirty="0"/>
              <a:t> </a:t>
            </a:r>
            <a:r>
              <a:rPr lang="nl-NL" dirty="0" err="1"/>
              <a:t>for</a:t>
            </a:r>
            <a:r>
              <a:rPr lang="nl-NL" dirty="0"/>
              <a:t> web shops)</a:t>
            </a:r>
          </a:p>
          <a:p>
            <a:pPr lvl="1"/>
            <a:r>
              <a:rPr lang="nl-NL" dirty="0" err="1"/>
              <a:t>Inserts</a:t>
            </a:r>
            <a:r>
              <a:rPr lang="nl-NL" dirty="0"/>
              <a:t> </a:t>
            </a:r>
            <a:r>
              <a:rPr lang="nl-NL" dirty="0" err="1"/>
              <a:t>only</a:t>
            </a:r>
            <a:r>
              <a:rPr lang="nl-NL" dirty="0"/>
              <a:t> </a:t>
            </a:r>
            <a:r>
              <a:rPr lang="nl-NL" dirty="0" err="1"/>
              <a:t>and</a:t>
            </a:r>
            <a:r>
              <a:rPr lang="nl-NL" dirty="0"/>
              <a:t> no (</a:t>
            </a:r>
            <a:r>
              <a:rPr lang="nl-NL" dirty="0" err="1"/>
              <a:t>inter</a:t>
            </a:r>
            <a:r>
              <a:rPr lang="nl-NL" dirty="0"/>
              <a:t>-record) </a:t>
            </a:r>
            <a:r>
              <a:rPr lang="nl-NL" dirty="0" err="1"/>
              <a:t>constraints</a:t>
            </a:r>
            <a:endParaRPr lang="nl-NL" dirty="0"/>
          </a:p>
          <a:p>
            <a:pPr lvl="1"/>
            <a:r>
              <a:rPr lang="nl-NL" dirty="0"/>
              <a:t>Big Data </a:t>
            </a:r>
            <a:r>
              <a:rPr lang="nl-NL" dirty="0" err="1"/>
              <a:t>collected</a:t>
            </a:r>
            <a:r>
              <a:rPr lang="nl-NL" dirty="0"/>
              <a:t> </a:t>
            </a:r>
            <a:r>
              <a:rPr lang="nl-NL" dirty="0" err="1"/>
              <a:t>and</a:t>
            </a:r>
            <a:r>
              <a:rPr lang="nl-NL" dirty="0"/>
              <a:t> “</a:t>
            </a:r>
            <a:r>
              <a:rPr lang="nl-NL" dirty="0" err="1"/>
              <a:t>dumped</a:t>
            </a:r>
            <a:r>
              <a:rPr lang="nl-NL" dirty="0"/>
              <a:t>” in Data Lake (</a:t>
            </a:r>
            <a:r>
              <a:rPr lang="nl-NL" dirty="0" err="1"/>
              <a:t>Hadoop</a:t>
            </a:r>
            <a:r>
              <a:rPr lang="nl-NL" dirty="0"/>
              <a:t>) </a:t>
            </a:r>
            <a:r>
              <a:rPr lang="nl-NL" dirty="0" err="1"/>
              <a:t>for</a:t>
            </a:r>
            <a:r>
              <a:rPr lang="nl-NL" dirty="0"/>
              <a:t> </a:t>
            </a:r>
            <a:r>
              <a:rPr lang="nl-NL" dirty="0" err="1"/>
              <a:t>subsequent</a:t>
            </a:r>
            <a:r>
              <a:rPr lang="nl-NL" dirty="0"/>
              <a:t> processing</a:t>
            </a:r>
          </a:p>
          <a:p>
            <a:pPr lvl="1"/>
            <a:r>
              <a:rPr lang="nl-NL" dirty="0"/>
              <a:t>High performance </a:t>
            </a:r>
            <a:r>
              <a:rPr lang="nl-NL" dirty="0" err="1"/>
              <a:t>demands</a:t>
            </a:r>
            <a:endParaRPr lang="nl-NL" dirty="0"/>
          </a:p>
          <a:p>
            <a:r>
              <a:rPr lang="nl-NL" dirty="0" err="1"/>
              <a:t>Not</a:t>
            </a:r>
            <a:r>
              <a:rPr lang="nl-NL" dirty="0"/>
              <a:t> </a:t>
            </a:r>
            <a:r>
              <a:rPr lang="nl-NL" dirty="0" err="1"/>
              <a:t>all</a:t>
            </a:r>
            <a:r>
              <a:rPr lang="nl-NL" dirty="0"/>
              <a:t> data </a:t>
            </a:r>
            <a:r>
              <a:rPr lang="nl-NL" dirty="0" err="1"/>
              <a:t>needs</a:t>
            </a:r>
            <a:r>
              <a:rPr lang="nl-NL" dirty="0"/>
              <a:t> </a:t>
            </a:r>
            <a:r>
              <a:rPr lang="nl-NL" dirty="0" err="1"/>
              <a:t>structured</a:t>
            </a:r>
            <a:r>
              <a:rPr lang="nl-NL" dirty="0"/>
              <a:t> formats or </a:t>
            </a:r>
            <a:r>
              <a:rPr lang="nl-NL" dirty="0" err="1"/>
              <a:t>structured</a:t>
            </a:r>
            <a:r>
              <a:rPr lang="nl-NL" dirty="0"/>
              <a:t> </a:t>
            </a:r>
            <a:r>
              <a:rPr lang="nl-NL" dirty="0" err="1"/>
              <a:t>querying</a:t>
            </a:r>
            <a:r>
              <a:rPr lang="nl-NL" dirty="0"/>
              <a:t> </a:t>
            </a:r>
            <a:r>
              <a:rPr lang="nl-NL" dirty="0" err="1"/>
              <a:t>and</a:t>
            </a:r>
            <a:r>
              <a:rPr lang="nl-NL" dirty="0"/>
              <a:t> </a:t>
            </a:r>
            <a:r>
              <a:rPr lang="nl-NL" dirty="0" err="1"/>
              <a:t>JOINs</a:t>
            </a:r>
            <a:endParaRPr lang="nl-NL" dirty="0"/>
          </a:p>
          <a:p>
            <a:pPr lvl="1"/>
            <a:r>
              <a:rPr lang="nl-NL" dirty="0" err="1"/>
              <a:t>Entire</a:t>
            </a:r>
            <a:r>
              <a:rPr lang="nl-NL" dirty="0"/>
              <a:t> </a:t>
            </a:r>
            <a:r>
              <a:rPr lang="nl-NL" dirty="0" err="1"/>
              <a:t>documents</a:t>
            </a:r>
            <a:r>
              <a:rPr lang="nl-NL" dirty="0"/>
              <a:t> are </a:t>
            </a:r>
            <a:r>
              <a:rPr lang="nl-NL" dirty="0" err="1"/>
              <a:t>stored</a:t>
            </a:r>
            <a:r>
              <a:rPr lang="nl-NL" dirty="0"/>
              <a:t> </a:t>
            </a:r>
            <a:r>
              <a:rPr lang="nl-NL" dirty="0" err="1"/>
              <a:t>and</a:t>
            </a:r>
            <a:r>
              <a:rPr lang="nl-NL" dirty="0"/>
              <a:t> </a:t>
            </a:r>
            <a:r>
              <a:rPr lang="nl-NL" dirty="0" err="1"/>
              <a:t>retrieved</a:t>
            </a:r>
            <a:r>
              <a:rPr lang="nl-NL" dirty="0"/>
              <a:t> </a:t>
            </a:r>
            <a:r>
              <a:rPr lang="nl-NL" dirty="0" err="1"/>
              <a:t>based</a:t>
            </a:r>
            <a:r>
              <a:rPr lang="nl-NL" dirty="0"/>
              <a:t> on a single </a:t>
            </a:r>
            <a:r>
              <a:rPr lang="nl-NL" dirty="0" err="1"/>
              <a:t>key</a:t>
            </a:r>
            <a:endParaRPr lang="nl-NL" dirty="0"/>
          </a:p>
          <a:p>
            <a:r>
              <a:rPr lang="nl-NL" dirty="0" err="1"/>
              <a:t>Sometimes</a:t>
            </a:r>
            <a:r>
              <a:rPr lang="nl-NL" dirty="0"/>
              <a:t> – </a:t>
            </a:r>
            <a:r>
              <a:rPr lang="nl-NL" dirty="0" err="1"/>
              <a:t>scalable</a:t>
            </a:r>
            <a:r>
              <a:rPr lang="nl-NL" dirty="0"/>
              <a:t> availability </a:t>
            </a:r>
            <a:r>
              <a:rPr lang="nl-NL" dirty="0" err="1"/>
              <a:t>and</a:t>
            </a:r>
            <a:r>
              <a:rPr lang="nl-NL" dirty="0"/>
              <a:t> </a:t>
            </a:r>
            <a:r>
              <a:rPr lang="nl-NL" dirty="0" err="1"/>
              <a:t>developer</a:t>
            </a:r>
            <a:r>
              <a:rPr lang="nl-NL" dirty="0"/>
              <a:t> </a:t>
            </a:r>
            <a:r>
              <a:rPr lang="nl-NL" dirty="0" err="1"/>
              <a:t>productivity</a:t>
            </a:r>
            <a:r>
              <a:rPr lang="nl-NL" dirty="0"/>
              <a:t> is more important </a:t>
            </a:r>
            <a:r>
              <a:rPr lang="nl-NL" dirty="0" err="1"/>
              <a:t>than</a:t>
            </a:r>
            <a:r>
              <a:rPr lang="nl-NL" dirty="0"/>
              <a:t> </a:t>
            </a:r>
            <a:r>
              <a:rPr lang="nl-NL" dirty="0" err="1"/>
              <a:t>Consistency</a:t>
            </a:r>
            <a:r>
              <a:rPr lang="nl-NL" dirty="0"/>
              <a:t> – </a:t>
            </a:r>
            <a:r>
              <a:rPr lang="nl-NL" dirty="0" err="1"/>
              <a:t>and</a:t>
            </a:r>
            <a:r>
              <a:rPr lang="nl-NL" dirty="0"/>
              <a:t> ACID is </a:t>
            </a:r>
            <a:r>
              <a:rPr lang="nl-NL" dirty="0" err="1"/>
              <a:t>sacrificed</a:t>
            </a:r>
            <a:endParaRPr lang="nl-NL" dirty="0"/>
          </a:p>
          <a:p>
            <a:pPr lvl="1"/>
            <a:r>
              <a:rPr lang="nl-NL" dirty="0"/>
              <a:t>CAP-</a:t>
            </a:r>
            <a:r>
              <a:rPr lang="nl-NL" dirty="0" err="1"/>
              <a:t>theorem</a:t>
            </a:r>
            <a:r>
              <a:rPr lang="nl-NL" dirty="0"/>
              <a:t> </a:t>
            </a:r>
            <a:r>
              <a:rPr lang="nl-NL" dirty="0" err="1"/>
              <a:t>states</a:t>
            </a:r>
            <a:r>
              <a:rPr lang="nl-NL" dirty="0"/>
              <a:t>: </a:t>
            </a:r>
            <a:r>
              <a:rPr lang="nl-NL" dirty="0" err="1"/>
              <a:t>Consistency</a:t>
            </a:r>
            <a:r>
              <a:rPr lang="nl-NL" dirty="0"/>
              <a:t> [</a:t>
            </a:r>
            <a:r>
              <a:rPr lang="nl-NL" dirty="0" err="1"/>
              <a:t>across</a:t>
            </a:r>
            <a:r>
              <a:rPr lang="nl-NL" dirty="0"/>
              <a:t> </a:t>
            </a:r>
            <a:r>
              <a:rPr lang="nl-NL" dirty="0" err="1"/>
              <a:t>nodes</a:t>
            </a:r>
            <a:r>
              <a:rPr lang="nl-NL" dirty="0"/>
              <a:t>], Availability </a:t>
            </a:r>
            <a:r>
              <a:rPr lang="nl-NL" dirty="0" err="1"/>
              <a:t>and</a:t>
            </a:r>
            <a:r>
              <a:rPr lang="nl-NL" dirty="0"/>
              <a:t> </a:t>
            </a:r>
            <a:r>
              <a:rPr lang="nl-NL" dirty="0" err="1"/>
              <a:t>Partition</a:t>
            </a:r>
            <a:r>
              <a:rPr lang="nl-NL" dirty="0"/>
              <a:t> </a:t>
            </a:r>
            <a:r>
              <a:rPr lang="nl-NL" dirty="0" err="1"/>
              <a:t>tolerance</a:t>
            </a:r>
            <a:r>
              <a:rPr lang="nl-NL" dirty="0"/>
              <a:t> </a:t>
            </a:r>
            <a:r>
              <a:rPr lang="nl-NL" dirty="0" err="1"/>
              <a:t>can</a:t>
            </a:r>
            <a:r>
              <a:rPr lang="nl-NL" dirty="0"/>
              <a:t> </a:t>
            </a:r>
            <a:r>
              <a:rPr lang="nl-NL" dirty="0" err="1"/>
              <a:t>not</a:t>
            </a:r>
            <a:r>
              <a:rPr lang="nl-NL" dirty="0"/>
              <a:t> </a:t>
            </a:r>
            <a:r>
              <a:rPr lang="nl-NL" dirty="0" err="1"/>
              <a:t>all</a:t>
            </a:r>
            <a:r>
              <a:rPr lang="nl-NL" dirty="0"/>
              <a:t> </a:t>
            </a:r>
            <a:r>
              <a:rPr lang="nl-NL" dirty="0" err="1"/>
              <a:t>three</a:t>
            </a:r>
            <a:r>
              <a:rPr lang="nl-NL" dirty="0"/>
              <a:t> </a:t>
            </a:r>
            <a:r>
              <a:rPr lang="nl-NL" dirty="0" err="1"/>
              <a:t>be</a:t>
            </a:r>
            <a:r>
              <a:rPr lang="nl-NL" dirty="0"/>
              <a:t> </a:t>
            </a:r>
            <a:r>
              <a:rPr lang="nl-NL" dirty="0" err="1"/>
              <a:t>satisfied</a:t>
            </a:r>
            <a:endParaRPr lang="en-US" dirty="0"/>
          </a:p>
          <a:p>
            <a:endParaRPr lang="en-US"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51</a:t>
            </a:fld>
            <a:endParaRPr lang="nl-NL"/>
          </a:p>
        </p:txBody>
      </p:sp>
    </p:spTree>
    <p:extLst>
      <p:ext uri="{BB962C8B-B14F-4D97-AF65-F5344CB8AC3E}">
        <p14:creationId xmlns:p14="http://schemas.microsoft.com/office/powerpoint/2010/main" val="16774051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917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3938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70</a:t>
            </a:fld>
            <a:endParaRPr lang="nl-NL"/>
          </a:p>
        </p:txBody>
      </p:sp>
    </p:spTree>
    <p:extLst>
      <p:ext uri="{BB962C8B-B14F-4D97-AF65-F5344CB8AC3E}">
        <p14:creationId xmlns:p14="http://schemas.microsoft.com/office/powerpoint/2010/main" val="15594144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used</a:t>
            </a:r>
            <a:r>
              <a:rPr lang="fr-FR" dirty="0"/>
              <a:t> to </a:t>
            </a:r>
            <a:r>
              <a:rPr lang="fr-FR" dirty="0" err="1"/>
              <a:t>be</a:t>
            </a:r>
            <a:r>
              <a:rPr lang="fr-FR" dirty="0"/>
              <a:t> </a:t>
            </a:r>
            <a:r>
              <a:rPr lang="fr-FR" dirty="0" err="1"/>
              <a:t>like</a:t>
            </a:r>
            <a:r>
              <a:rPr lang="fr-FR" dirty="0"/>
              <a:t> T-Ford</a:t>
            </a:r>
          </a:p>
          <a:p>
            <a:pPr lvl="1"/>
            <a:r>
              <a:rPr lang="fr-FR" dirty="0"/>
              <a:t>One model, one </a:t>
            </a:r>
            <a:r>
              <a:rPr lang="fr-FR" dirty="0" err="1"/>
              <a:t>color</a:t>
            </a:r>
            <a:endParaRPr lang="fr-FR" dirty="0"/>
          </a:p>
          <a:p>
            <a:r>
              <a:rPr lang="fr-FR" dirty="0"/>
              <a:t>And </a:t>
            </a:r>
            <a:r>
              <a:rPr lang="fr-FR" dirty="0" err="1"/>
              <a:t>then</a:t>
            </a:r>
            <a:r>
              <a:rPr lang="fr-FR" dirty="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72</a:t>
            </a:fld>
            <a:endParaRPr lang="nl-NL"/>
          </a:p>
        </p:txBody>
      </p:sp>
    </p:spTree>
    <p:extLst>
      <p:ext uri="{BB962C8B-B14F-4D97-AF65-F5344CB8AC3E}">
        <p14:creationId xmlns:p14="http://schemas.microsoft.com/office/powerpoint/2010/main" val="4093578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Data </a:t>
            </a:r>
            <a:r>
              <a:rPr lang="fr-FR" dirty="0" err="1"/>
              <a:t>comes</a:t>
            </a:r>
            <a:r>
              <a:rPr lang="fr-FR" dirty="0"/>
              <a:t> in </a:t>
            </a:r>
            <a:r>
              <a:rPr lang="fr-FR" dirty="0" err="1"/>
              <a:t>many</a:t>
            </a:r>
            <a:r>
              <a:rPr lang="fr-FR" dirty="0"/>
              <a:t> </a:t>
            </a:r>
            <a:r>
              <a:rPr lang="fr-FR" dirty="0" err="1"/>
              <a:t>shades</a:t>
            </a:r>
            <a:r>
              <a:rPr lang="fr-FR" dirty="0"/>
              <a:t> (at least 50) – variations </a:t>
            </a:r>
            <a:r>
              <a:rPr lang="fr-FR" dirty="0" err="1"/>
              <a:t>along</a:t>
            </a:r>
            <a:r>
              <a:rPr lang="fr-FR" dirty="0"/>
              <a:t> </a:t>
            </a:r>
            <a:r>
              <a:rPr lang="fr-FR" dirty="0" err="1"/>
              <a:t>many</a:t>
            </a:r>
            <a:r>
              <a:rPr lang="fr-FR" dirty="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73</a:t>
            </a:fld>
            <a:endParaRPr lang="nl-NL"/>
          </a:p>
        </p:txBody>
      </p:sp>
    </p:spTree>
    <p:extLst>
      <p:ext uri="{BB962C8B-B14F-4D97-AF65-F5344CB8AC3E}">
        <p14:creationId xmlns:p14="http://schemas.microsoft.com/office/powerpoint/2010/main" val="315088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28</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29</a:t>
            </a:fld>
            <a:endParaRPr lang="nl-NL"/>
          </a:p>
        </p:txBody>
      </p:sp>
    </p:spTree>
    <p:extLst>
      <p:ext uri="{BB962C8B-B14F-4D97-AF65-F5344CB8AC3E}">
        <p14:creationId xmlns:p14="http://schemas.microsoft.com/office/powerpoint/2010/main" val="1512818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https://www.slideshare.net/LorenzoNicora/from-c-to-q-one-event-at-the-time-event-sourcing-illustrated</a:t>
            </a:r>
          </a:p>
        </p:txBody>
      </p:sp>
      <p:sp>
        <p:nvSpPr>
          <p:cNvPr id="4" name="Slide Number Placeholder 3"/>
          <p:cNvSpPr>
            <a:spLocks noGrp="1"/>
          </p:cNvSpPr>
          <p:nvPr>
            <p:ph type="sldNum" sz="quarter" idx="10"/>
          </p:nvPr>
        </p:nvSpPr>
        <p:spPr/>
        <p:txBody>
          <a:bodyPr/>
          <a:lstStyle/>
          <a:p>
            <a:fld id="{CDFB967C-E8DF-AF4B-9B57-A68D256EEC90}" type="slidenum">
              <a:rPr lang="nl-NL" smtClean="0"/>
              <a:t>42</a:t>
            </a:fld>
            <a:endParaRPr lang="nl-NL"/>
          </a:p>
        </p:txBody>
      </p:sp>
    </p:spTree>
    <p:extLst>
      <p:ext uri="{BB962C8B-B14F-4D97-AF65-F5344CB8AC3E}">
        <p14:creationId xmlns:p14="http://schemas.microsoft.com/office/powerpoint/2010/main" val="1433124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5898212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44</a:t>
            </a:fld>
            <a:endParaRPr lang="nl-NL"/>
          </a:p>
        </p:txBody>
      </p:sp>
    </p:spTree>
    <p:extLst>
      <p:ext uri="{BB962C8B-B14F-4D97-AF65-F5344CB8AC3E}">
        <p14:creationId xmlns:p14="http://schemas.microsoft.com/office/powerpoint/2010/main" val="525783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Blockchain!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45</a:t>
            </a:fld>
            <a:endParaRPr lang="nl-NL"/>
          </a:p>
        </p:txBody>
      </p:sp>
    </p:spTree>
    <p:extLst>
      <p:ext uri="{BB962C8B-B14F-4D97-AF65-F5344CB8AC3E}">
        <p14:creationId xmlns:p14="http://schemas.microsoft.com/office/powerpoint/2010/main" val="26761143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374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879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BF5C8376-4657-45DE-97A1-5FEE93796432}" type="datetime1">
              <a:rPr lang="fr-FR" noProof="0" smtClean="0"/>
              <a:t>10/02/2021</a:t>
            </a:fld>
            <a:endParaRPr lang="nl-NL" noProof="0" dirty="0"/>
          </a:p>
        </p:txBody>
      </p:sp>
      <p:sp>
        <p:nvSpPr>
          <p:cNvPr id="6" name="Footer Placeholder 5"/>
          <p:cNvSpPr>
            <a:spLocks noGrp="1"/>
          </p:cNvSpPr>
          <p:nvPr>
            <p:ph type="ftr" sz="quarter" idx="11"/>
          </p:nvPr>
        </p:nvSpPr>
        <p:spPr/>
        <p:txBody>
          <a:bodyPr/>
          <a:lstStyle/>
          <a:p>
            <a:r>
              <a:rPr lang="en-US" noProof="0"/>
              <a:t>50 Shades of Data | RMOUG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71A7271-4405-4D89-B29B-2A6A94B53F84}" type="datetime1">
              <a:rPr lang="fr-FR" smtClean="0"/>
              <a:t>10/02/2021</a:t>
            </a:fld>
            <a:endParaRPr lang="nl-NL"/>
          </a:p>
        </p:txBody>
      </p:sp>
      <p:sp>
        <p:nvSpPr>
          <p:cNvPr id="6" name="Footer Placeholder 5"/>
          <p:cNvSpPr>
            <a:spLocks noGrp="1"/>
          </p:cNvSpPr>
          <p:nvPr>
            <p:ph type="ftr" sz="quarter" idx="11"/>
          </p:nvPr>
        </p:nvSpPr>
        <p:spPr/>
        <p:txBody>
          <a:bodyPr/>
          <a:lstStyle/>
          <a:p>
            <a:r>
              <a:rPr lang="en-US"/>
              <a:t>50 Shades of Data | RMOUG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812C19D-D879-4588-9AA2-D8F200F50324}" type="datetime1">
              <a:rPr lang="fr-FR" smtClean="0"/>
              <a:t>10/02/2021</a:t>
            </a:fld>
            <a:endParaRPr lang="nl-NL"/>
          </a:p>
        </p:txBody>
      </p:sp>
      <p:sp>
        <p:nvSpPr>
          <p:cNvPr id="6" name="Footer Placeholder 5"/>
          <p:cNvSpPr>
            <a:spLocks noGrp="1"/>
          </p:cNvSpPr>
          <p:nvPr>
            <p:ph type="ftr" sz="quarter" idx="11"/>
          </p:nvPr>
        </p:nvSpPr>
        <p:spPr/>
        <p:txBody>
          <a:bodyPr/>
          <a:lstStyle/>
          <a:p>
            <a:r>
              <a:rPr lang="en-US"/>
              <a:t>50 Shades of Data | RMOUG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9AADE49-A587-4A3D-8C47-F8A16E496FE1}" type="datetime1">
              <a:rPr lang="fr-FR" smtClean="0"/>
              <a:t>10/02/2021</a:t>
            </a:fld>
            <a:endParaRPr lang="nl-NL"/>
          </a:p>
        </p:txBody>
      </p:sp>
      <p:sp>
        <p:nvSpPr>
          <p:cNvPr id="6" name="Footer Placeholder 5"/>
          <p:cNvSpPr>
            <a:spLocks noGrp="1"/>
          </p:cNvSpPr>
          <p:nvPr>
            <p:ph type="ftr" sz="quarter" idx="11"/>
          </p:nvPr>
        </p:nvSpPr>
        <p:spPr/>
        <p:txBody>
          <a:bodyPr/>
          <a:lstStyle/>
          <a:p>
            <a:r>
              <a:rPr lang="en-US"/>
              <a:t>50 Shades of Data | RMOUG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5D30B54-879B-473C-8FC9-E611052A1E53}" type="datetime1">
              <a:rPr lang="fr-FR" smtClean="0"/>
              <a:t>10/02/2021</a:t>
            </a:fld>
            <a:endParaRPr lang="nl-NL"/>
          </a:p>
        </p:txBody>
      </p:sp>
      <p:sp>
        <p:nvSpPr>
          <p:cNvPr id="3" name="Footer Placeholder 2"/>
          <p:cNvSpPr>
            <a:spLocks noGrp="1"/>
          </p:cNvSpPr>
          <p:nvPr>
            <p:ph type="ftr" sz="quarter" idx="11"/>
          </p:nvPr>
        </p:nvSpPr>
        <p:spPr/>
        <p:txBody>
          <a:bodyPr/>
          <a:lstStyle/>
          <a:p>
            <a:r>
              <a:rPr lang="en-US"/>
              <a:t>50 Shades of Data | RMOUG 2021</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850B81-D9FD-E347-AFB6-674AF229EA22}"/>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ctrTitle"/>
          </p:nvPr>
        </p:nvSpPr>
        <p:spPr>
          <a:xfrm>
            <a:off x="367749" y="3490089"/>
            <a:ext cx="5857493" cy="1102519"/>
          </a:xfrm>
          <a:prstGeom prst="rect">
            <a:avLst/>
          </a:prstGeom>
        </p:spPr>
        <p:txBody>
          <a:bodyPr/>
          <a:lstStyle>
            <a:lvl1pPr algn="l">
              <a:defRPr>
                <a:solidFill>
                  <a:srgbClr val="FBBD13"/>
                </a:solidFill>
              </a:defRPr>
            </a:lvl1pPr>
          </a:lstStyle>
          <a:p>
            <a:r>
              <a:rPr lang="en-US" dirty="0"/>
              <a:t>Click to edit Master title style</a:t>
            </a:r>
          </a:p>
        </p:txBody>
      </p:sp>
      <p:sp>
        <p:nvSpPr>
          <p:cNvPr id="3" name="Rectangle 2"/>
          <p:cNvSpPr/>
          <p:nvPr userDrawn="1"/>
        </p:nvSpPr>
        <p:spPr>
          <a:xfrm>
            <a:off x="1073676" y="4728594"/>
            <a:ext cx="1192003" cy="338554"/>
          </a:xfrm>
          <a:prstGeom prst="rect">
            <a:avLst/>
          </a:prstGeom>
        </p:spPr>
        <p:txBody>
          <a:bodyPr wrap="square">
            <a:spAutoFit/>
          </a:bodyPr>
          <a:lstStyle/>
          <a:p>
            <a:pPr algn="r"/>
            <a:r>
              <a:rPr lang="en-US" sz="1600" b="0" dirty="0" err="1">
                <a:solidFill>
                  <a:srgbClr val="FBBD13"/>
                </a:solidFill>
              </a:rPr>
              <a:t>rmoug.org</a:t>
            </a:r>
            <a:endParaRPr lang="en-US" sz="1600" dirty="0">
              <a:solidFill>
                <a:srgbClr val="FBBD13"/>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749" y="4824067"/>
            <a:ext cx="705928" cy="187365"/>
          </a:xfrm>
          <a:prstGeom prst="rect">
            <a:avLst/>
          </a:prstGeom>
        </p:spPr>
      </p:pic>
    </p:spTree>
    <p:extLst>
      <p:ext uri="{BB962C8B-B14F-4D97-AF65-F5344CB8AC3E}">
        <p14:creationId xmlns:p14="http://schemas.microsoft.com/office/powerpoint/2010/main" val="2764642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852786762"/>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2F4CDDEE-00F4-4B51-9240-EBC4721C173B}" type="datetime1">
              <a:rPr lang="fr-FR" smtClean="0"/>
              <a:t>10/02/2021</a:t>
            </a:fld>
            <a:endParaRPr lang="fr-FR"/>
          </a:p>
        </p:txBody>
      </p:sp>
      <p:sp>
        <p:nvSpPr>
          <p:cNvPr id="5" name="Footer Placeholder 4"/>
          <p:cNvSpPr>
            <a:spLocks noGrp="1"/>
          </p:cNvSpPr>
          <p:nvPr>
            <p:ph type="ftr" sz="quarter" idx="11"/>
          </p:nvPr>
        </p:nvSpPr>
        <p:spPr/>
        <p:txBody>
          <a:bodyPr/>
          <a:lstStyle/>
          <a:p>
            <a:r>
              <a:rPr lang="en-US"/>
              <a:t>50 Shades of Data | RMOUG 2021</a:t>
            </a:r>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648482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B28A523-00FB-417A-9B6C-4E17844793FF}" type="datetime1">
              <a:rPr lang="fr-FR" smtClean="0"/>
              <a:t>10/02/2021</a:t>
            </a:fld>
            <a:endParaRPr lang="nl-NL"/>
          </a:p>
        </p:txBody>
      </p:sp>
      <p:sp>
        <p:nvSpPr>
          <p:cNvPr id="5" name="Footer Placeholder 4"/>
          <p:cNvSpPr>
            <a:spLocks noGrp="1"/>
          </p:cNvSpPr>
          <p:nvPr>
            <p:ph type="ftr" sz="quarter" idx="11"/>
          </p:nvPr>
        </p:nvSpPr>
        <p:spPr/>
        <p:txBody>
          <a:bodyPr/>
          <a:lstStyle/>
          <a:p>
            <a:r>
              <a:rPr lang="en-US"/>
              <a:t>50 Shades of Data | RMOUG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F69E7FB-84EF-41A4-8B5F-CEAA3E25C6F3}" type="datetime1">
              <a:rPr lang="fr-FR" smtClean="0"/>
              <a:t>10/02/2021</a:t>
            </a:fld>
            <a:endParaRPr lang="nl-NL"/>
          </a:p>
        </p:txBody>
      </p:sp>
      <p:sp>
        <p:nvSpPr>
          <p:cNvPr id="5" name="Footer Placeholder 4"/>
          <p:cNvSpPr>
            <a:spLocks noGrp="1"/>
          </p:cNvSpPr>
          <p:nvPr>
            <p:ph type="ftr" sz="quarter" idx="11"/>
          </p:nvPr>
        </p:nvSpPr>
        <p:spPr/>
        <p:txBody>
          <a:bodyPr/>
          <a:lstStyle/>
          <a:p>
            <a:r>
              <a:rPr lang="en-US"/>
              <a:t>50 Shades of Data | RMOUG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4DBCBA2-074F-436E-9C15-DBBE6DB4CBAD}" type="datetime1">
              <a:rPr lang="fr-FR" smtClean="0"/>
              <a:t>10/02/2021</a:t>
            </a:fld>
            <a:endParaRPr lang="nl-NL"/>
          </a:p>
        </p:txBody>
      </p:sp>
      <p:sp>
        <p:nvSpPr>
          <p:cNvPr id="5" name="Footer Placeholder 4"/>
          <p:cNvSpPr>
            <a:spLocks noGrp="1"/>
          </p:cNvSpPr>
          <p:nvPr>
            <p:ph type="ftr" sz="quarter" idx="11"/>
          </p:nvPr>
        </p:nvSpPr>
        <p:spPr/>
        <p:txBody>
          <a:bodyPr/>
          <a:lstStyle/>
          <a:p>
            <a:r>
              <a:rPr lang="en-US"/>
              <a:t>50 Shades of Data | RMOUG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2A93A5AD-6A18-4989-8D82-18E52CF6D8DC}" type="datetime1">
              <a:rPr lang="fr-FR" smtClean="0"/>
              <a:t>10/02/2021</a:t>
            </a:fld>
            <a:endParaRPr lang="nl-NL"/>
          </a:p>
        </p:txBody>
      </p:sp>
      <p:sp>
        <p:nvSpPr>
          <p:cNvPr id="8" name="Footer Placeholder 7"/>
          <p:cNvSpPr>
            <a:spLocks noGrp="1"/>
          </p:cNvSpPr>
          <p:nvPr>
            <p:ph type="ftr" sz="quarter" idx="11"/>
          </p:nvPr>
        </p:nvSpPr>
        <p:spPr/>
        <p:txBody>
          <a:bodyPr/>
          <a:lstStyle/>
          <a:p>
            <a:r>
              <a:rPr lang="en-US"/>
              <a:t>50 Shades of Data | RMOUG 2021</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407C76E7-968D-4152-8EE6-B42865246827}" type="datetime1">
              <a:rPr lang="fr-FR" smtClean="0"/>
              <a:t>10/02/2021</a:t>
            </a:fld>
            <a:endParaRPr lang="nl-NL"/>
          </a:p>
        </p:txBody>
      </p:sp>
      <p:sp>
        <p:nvSpPr>
          <p:cNvPr id="6" name="Footer Placeholder 5"/>
          <p:cNvSpPr>
            <a:spLocks noGrp="1"/>
          </p:cNvSpPr>
          <p:nvPr>
            <p:ph type="ftr" sz="quarter" idx="11"/>
          </p:nvPr>
        </p:nvSpPr>
        <p:spPr/>
        <p:txBody>
          <a:bodyPr/>
          <a:lstStyle/>
          <a:p>
            <a:r>
              <a:rPr lang="en-US"/>
              <a:t>50 Shades of Data | RMOUG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886D482D-6A25-473B-B722-4404FA74B3BE}" type="datetime1">
              <a:rPr lang="fr-FR" noProof="0" smtClean="0"/>
              <a:t>10/02/2021</a:t>
            </a:fld>
            <a:endParaRPr lang="nl-NL" noProof="0" dirty="0"/>
          </a:p>
        </p:txBody>
      </p:sp>
      <p:sp>
        <p:nvSpPr>
          <p:cNvPr id="6" name="Footer Placeholder 5"/>
          <p:cNvSpPr>
            <a:spLocks noGrp="1"/>
          </p:cNvSpPr>
          <p:nvPr>
            <p:ph type="ftr" sz="quarter" idx="11"/>
          </p:nvPr>
        </p:nvSpPr>
        <p:spPr/>
        <p:txBody>
          <a:bodyPr/>
          <a:lstStyle/>
          <a:p>
            <a:r>
              <a:rPr lang="en-US" noProof="0"/>
              <a:t>50 Shades of Data | RMOUG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srcRect/>
          <a:stretch/>
        </p:blipFill>
        <p:spPr>
          <a:xfrm>
            <a:off x="7200000" y="363387"/>
            <a:ext cx="1258824" cy="279738"/>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BE0BF2DF-5679-4F7B-9CBC-86541A615C2A}" type="datetime1">
              <a:rPr lang="fr-FR" smtClean="0"/>
              <a:t>10/02/2021</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50 Shades of Data | RMOUG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693" r:id="rId16"/>
    <p:sldLayoutId id="2147483694"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microsoft.com/office/2017/06/relationships/model3d" Target="../media/model3d1.glb"/><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35.png"/><Relationship Id="rId16" Type="http://schemas.openxmlformats.org/officeDocument/2006/relationships/image" Target="../media/image38.png"/><Relationship Id="rId1" Type="http://schemas.openxmlformats.org/officeDocument/2006/relationships/slideLayout" Target="../slideLayouts/slideLayout5.xml"/><Relationship Id="rId6" Type="http://schemas.microsoft.com/office/2017/06/relationships/model3d" Target="../media/model3d4.glb"/><Relationship Id="rId11" Type="http://schemas.openxmlformats.org/officeDocument/2006/relationships/image" Target="../media/image31.png"/><Relationship Id="rId5" Type="http://schemas.openxmlformats.org/officeDocument/2006/relationships/image" Target="../media/image36.png"/><Relationship Id="rId15" Type="http://schemas.openxmlformats.org/officeDocument/2006/relationships/image" Target="../media/image37.jpeg"/><Relationship Id="rId10" Type="http://schemas.openxmlformats.org/officeDocument/2006/relationships/image" Target="../media/image30.png"/><Relationship Id="rId4" Type="http://schemas.microsoft.com/office/2017/06/relationships/model3d" Target="../media/model3d3.glb"/><Relationship Id="rId9" Type="http://schemas.openxmlformats.org/officeDocument/2006/relationships/image" Target="../media/image29.png"/><Relationship Id="rId14" Type="http://schemas.openxmlformats.org/officeDocument/2006/relationships/image" Target="../media/image34.png"/></Relationships>
</file>

<file path=ppt/slides/_rels/slide11.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6" Type="http://schemas.openxmlformats.org/officeDocument/2006/relationships/image" Target="../media/image48.png"/><Relationship Id="rId21" Type="http://schemas.openxmlformats.org/officeDocument/2006/relationships/customXml" Target="../ink/ink10.xml"/><Relationship Id="rId42" Type="http://schemas.openxmlformats.org/officeDocument/2006/relationships/image" Target="../media/image56.png"/><Relationship Id="rId47" Type="http://schemas.openxmlformats.org/officeDocument/2006/relationships/customXml" Target="../ink/ink23.xml"/><Relationship Id="rId63" Type="http://schemas.openxmlformats.org/officeDocument/2006/relationships/customXml" Target="../ink/ink31.xml"/><Relationship Id="rId68" Type="http://schemas.openxmlformats.org/officeDocument/2006/relationships/customXml" Target="../ink/ink35.xml"/><Relationship Id="rId2" Type="http://schemas.openxmlformats.org/officeDocument/2006/relationships/image" Target="../media/image39.jpeg"/><Relationship Id="rId16" Type="http://schemas.openxmlformats.org/officeDocument/2006/relationships/image" Target="../media/image43.png"/><Relationship Id="rId29" Type="http://schemas.openxmlformats.org/officeDocument/2006/relationships/customXml" Target="../ink/ink14.xml"/><Relationship Id="rId11" Type="http://schemas.openxmlformats.org/officeDocument/2006/relationships/customXml" Target="../ink/ink5.xml"/><Relationship Id="rId24" Type="http://schemas.openxmlformats.org/officeDocument/2006/relationships/image" Target="../media/image47.png"/><Relationship Id="rId32" Type="http://schemas.openxmlformats.org/officeDocument/2006/relationships/image" Target="../media/image51.png"/><Relationship Id="rId37" Type="http://schemas.openxmlformats.org/officeDocument/2006/relationships/customXml" Target="../ink/ink18.xml"/><Relationship Id="rId40" Type="http://schemas.openxmlformats.org/officeDocument/2006/relationships/image" Target="../media/image55.png"/><Relationship Id="rId45" Type="http://schemas.openxmlformats.org/officeDocument/2006/relationships/customXml" Target="../ink/ink22.xml"/><Relationship Id="rId53" Type="http://schemas.openxmlformats.org/officeDocument/2006/relationships/customXml" Target="../ink/ink26.xml"/><Relationship Id="rId58" Type="http://schemas.openxmlformats.org/officeDocument/2006/relationships/image" Target="../media/image64.png"/><Relationship Id="rId66" Type="http://schemas.openxmlformats.org/officeDocument/2006/relationships/image" Target="../media/image67.png"/><Relationship Id="rId74" Type="http://schemas.openxmlformats.org/officeDocument/2006/relationships/customXml" Target="../ink/ink40.xml"/><Relationship Id="rId5" Type="http://schemas.openxmlformats.org/officeDocument/2006/relationships/customXml" Target="../ink/ink2.xml"/><Relationship Id="rId61" Type="http://schemas.openxmlformats.org/officeDocument/2006/relationships/customXml" Target="../ink/ink30.xml"/><Relationship Id="rId19" Type="http://schemas.openxmlformats.org/officeDocument/2006/relationships/customXml" Target="../ink/ink9.xml"/><Relationship Id="rId14" Type="http://schemas.openxmlformats.org/officeDocument/2006/relationships/image" Target="../media/image42.png"/><Relationship Id="rId22" Type="http://schemas.openxmlformats.org/officeDocument/2006/relationships/image" Target="../media/image46.png"/><Relationship Id="rId27" Type="http://schemas.openxmlformats.org/officeDocument/2006/relationships/customXml" Target="../ink/ink13.xml"/><Relationship Id="rId30" Type="http://schemas.openxmlformats.org/officeDocument/2006/relationships/image" Target="../media/image50.png"/><Relationship Id="rId35" Type="http://schemas.openxmlformats.org/officeDocument/2006/relationships/customXml" Target="../ink/ink17.xml"/><Relationship Id="rId43" Type="http://schemas.openxmlformats.org/officeDocument/2006/relationships/customXml" Target="../ink/ink21.xml"/><Relationship Id="rId48" Type="http://schemas.openxmlformats.org/officeDocument/2006/relationships/image" Target="../media/image59.png"/><Relationship Id="rId56" Type="http://schemas.openxmlformats.org/officeDocument/2006/relationships/image" Target="../media/image63.png"/><Relationship Id="rId64" Type="http://schemas.openxmlformats.org/officeDocument/2006/relationships/customXml" Target="../ink/ink32.xml"/><Relationship Id="rId69" Type="http://schemas.openxmlformats.org/officeDocument/2006/relationships/customXml" Target="../ink/ink36.xml"/><Relationship Id="rId8" Type="http://schemas.openxmlformats.org/officeDocument/2006/relationships/image" Target="../media/image39.png"/><Relationship Id="rId51" Type="http://schemas.openxmlformats.org/officeDocument/2006/relationships/customXml" Target="../ink/ink25.xml"/><Relationship Id="rId72" Type="http://schemas.openxmlformats.org/officeDocument/2006/relationships/image" Target="../media/image68.png"/><Relationship Id="rId3" Type="http://schemas.openxmlformats.org/officeDocument/2006/relationships/customXml" Target="../ink/ink1.xml"/><Relationship Id="rId12" Type="http://schemas.openxmlformats.org/officeDocument/2006/relationships/image" Target="../media/image41.png"/><Relationship Id="rId17" Type="http://schemas.openxmlformats.org/officeDocument/2006/relationships/customXml" Target="../ink/ink8.xml"/><Relationship Id="rId25" Type="http://schemas.openxmlformats.org/officeDocument/2006/relationships/customXml" Target="../ink/ink12.xml"/><Relationship Id="rId33" Type="http://schemas.openxmlformats.org/officeDocument/2006/relationships/customXml" Target="../ink/ink16.xml"/><Relationship Id="rId38" Type="http://schemas.openxmlformats.org/officeDocument/2006/relationships/image" Target="../media/image54.png"/><Relationship Id="rId46" Type="http://schemas.openxmlformats.org/officeDocument/2006/relationships/image" Target="../media/image58.png"/><Relationship Id="rId59" Type="http://schemas.openxmlformats.org/officeDocument/2006/relationships/customXml" Target="../ink/ink29.xml"/><Relationship Id="rId67" Type="http://schemas.openxmlformats.org/officeDocument/2006/relationships/customXml" Target="../ink/ink34.xml"/><Relationship Id="rId20" Type="http://schemas.openxmlformats.org/officeDocument/2006/relationships/image" Target="../media/image45.png"/><Relationship Id="rId41" Type="http://schemas.openxmlformats.org/officeDocument/2006/relationships/customXml" Target="../ink/ink20.xml"/><Relationship Id="rId54" Type="http://schemas.openxmlformats.org/officeDocument/2006/relationships/image" Target="../media/image62.png"/><Relationship Id="rId62" Type="http://schemas.openxmlformats.org/officeDocument/2006/relationships/image" Target="../media/image66.png"/><Relationship Id="rId70" Type="http://schemas.openxmlformats.org/officeDocument/2006/relationships/customXml" Target="../ink/ink37.xml"/><Relationship Id="rId75" Type="http://schemas.openxmlformats.org/officeDocument/2006/relationships/customXml" Target="../ink/ink41.xml"/><Relationship Id="rId1" Type="http://schemas.openxmlformats.org/officeDocument/2006/relationships/slideLayout" Target="../slideLayouts/slideLayout5.xml"/><Relationship Id="rId6" Type="http://schemas.openxmlformats.org/officeDocument/2006/relationships/image" Target="../media/image380.png"/><Relationship Id="rId15" Type="http://schemas.openxmlformats.org/officeDocument/2006/relationships/customXml" Target="../ink/ink7.xml"/><Relationship Id="rId23" Type="http://schemas.openxmlformats.org/officeDocument/2006/relationships/customXml" Target="../ink/ink11.xml"/><Relationship Id="rId28" Type="http://schemas.openxmlformats.org/officeDocument/2006/relationships/image" Target="../media/image49.png"/><Relationship Id="rId36" Type="http://schemas.openxmlformats.org/officeDocument/2006/relationships/image" Target="../media/image53.png"/><Relationship Id="rId49" Type="http://schemas.openxmlformats.org/officeDocument/2006/relationships/customXml" Target="../ink/ink24.xml"/><Relationship Id="rId57" Type="http://schemas.openxmlformats.org/officeDocument/2006/relationships/customXml" Target="../ink/ink28.xml"/><Relationship Id="rId10" Type="http://schemas.openxmlformats.org/officeDocument/2006/relationships/image" Target="../media/image40.png"/><Relationship Id="rId31" Type="http://schemas.openxmlformats.org/officeDocument/2006/relationships/customXml" Target="../ink/ink15.xml"/><Relationship Id="rId44" Type="http://schemas.openxmlformats.org/officeDocument/2006/relationships/image" Target="../media/image57.png"/><Relationship Id="rId52" Type="http://schemas.openxmlformats.org/officeDocument/2006/relationships/image" Target="../media/image61.png"/><Relationship Id="rId60" Type="http://schemas.openxmlformats.org/officeDocument/2006/relationships/image" Target="../media/image65.png"/><Relationship Id="rId65" Type="http://schemas.openxmlformats.org/officeDocument/2006/relationships/customXml" Target="../ink/ink33.xml"/><Relationship Id="rId73" Type="http://schemas.openxmlformats.org/officeDocument/2006/relationships/customXml" Target="../ink/ink39.xml"/><Relationship Id="rId4" Type="http://schemas.openxmlformats.org/officeDocument/2006/relationships/image" Target="../media/image37.png"/><Relationship Id="rId9" Type="http://schemas.openxmlformats.org/officeDocument/2006/relationships/customXml" Target="../ink/ink4.xml"/><Relationship Id="rId13" Type="http://schemas.openxmlformats.org/officeDocument/2006/relationships/customXml" Target="../ink/ink6.xml"/><Relationship Id="rId18" Type="http://schemas.openxmlformats.org/officeDocument/2006/relationships/image" Target="../media/image44.png"/><Relationship Id="rId39" Type="http://schemas.openxmlformats.org/officeDocument/2006/relationships/customXml" Target="../ink/ink19.xml"/><Relationship Id="rId34" Type="http://schemas.openxmlformats.org/officeDocument/2006/relationships/image" Target="../media/image52.png"/><Relationship Id="rId50" Type="http://schemas.openxmlformats.org/officeDocument/2006/relationships/image" Target="../media/image60.png"/><Relationship Id="rId55" Type="http://schemas.openxmlformats.org/officeDocument/2006/relationships/customXml" Target="../ink/ink27.xml"/><Relationship Id="rId76" Type="http://schemas.openxmlformats.org/officeDocument/2006/relationships/image" Target="../media/image69.png"/><Relationship Id="rId7" Type="http://schemas.openxmlformats.org/officeDocument/2006/relationships/customXml" Target="../ink/ink3.xml"/><Relationship Id="rId71" Type="http://schemas.openxmlformats.org/officeDocument/2006/relationships/customXml" Target="../ink/ink38.xml"/></Relationships>
</file>

<file path=ppt/slides/_rels/slide13.xml.rels><?xml version="1.0" encoding="UTF-8" standalone="yes"?>
<Relationships xmlns="http://schemas.openxmlformats.org/package/2006/relationships"><Relationship Id="rId8" Type="http://schemas.openxmlformats.org/officeDocument/2006/relationships/customXml" Target="../ink/ink45.xml"/><Relationship Id="rId13" Type="http://schemas.openxmlformats.org/officeDocument/2006/relationships/image" Target="../media/image72.png"/><Relationship Id="rId18" Type="http://schemas.openxmlformats.org/officeDocument/2006/relationships/customXml" Target="../ink/ink50.xml"/><Relationship Id="rId26" Type="http://schemas.openxmlformats.org/officeDocument/2006/relationships/customXml" Target="../ink/ink54.xml"/><Relationship Id="rId3" Type="http://schemas.openxmlformats.org/officeDocument/2006/relationships/customXml" Target="../ink/ink42.xml"/><Relationship Id="rId21" Type="http://schemas.openxmlformats.org/officeDocument/2006/relationships/image" Target="../media/image76.png"/><Relationship Id="rId7" Type="http://schemas.openxmlformats.org/officeDocument/2006/relationships/customXml" Target="../ink/ink44.xml"/><Relationship Id="rId12" Type="http://schemas.openxmlformats.org/officeDocument/2006/relationships/customXml" Target="../ink/ink47.xml"/><Relationship Id="rId17" Type="http://schemas.openxmlformats.org/officeDocument/2006/relationships/image" Target="../media/image74.png"/><Relationship Id="rId25" Type="http://schemas.openxmlformats.org/officeDocument/2006/relationships/image" Target="../media/image78.png"/><Relationship Id="rId2" Type="http://schemas.openxmlformats.org/officeDocument/2006/relationships/image" Target="../media/image39.jpeg"/><Relationship Id="rId16" Type="http://schemas.openxmlformats.org/officeDocument/2006/relationships/customXml" Target="../ink/ink49.xml"/><Relationship Id="rId20" Type="http://schemas.openxmlformats.org/officeDocument/2006/relationships/customXml" Target="../ink/ink51.xml"/><Relationship Id="rId29" Type="http://schemas.openxmlformats.org/officeDocument/2006/relationships/image" Target="../media/image8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71.png"/><Relationship Id="rId24" Type="http://schemas.openxmlformats.org/officeDocument/2006/relationships/customXml" Target="../ink/ink53.xml"/><Relationship Id="rId5" Type="http://schemas.openxmlformats.org/officeDocument/2006/relationships/customXml" Target="../ink/ink43.xml"/><Relationship Id="rId15" Type="http://schemas.openxmlformats.org/officeDocument/2006/relationships/image" Target="../media/image73.png"/><Relationship Id="rId23" Type="http://schemas.openxmlformats.org/officeDocument/2006/relationships/image" Target="../media/image77.png"/><Relationship Id="rId28" Type="http://schemas.openxmlformats.org/officeDocument/2006/relationships/customXml" Target="../ink/ink55.xml"/><Relationship Id="rId10" Type="http://schemas.openxmlformats.org/officeDocument/2006/relationships/customXml" Target="../ink/ink46.xml"/><Relationship Id="rId19" Type="http://schemas.openxmlformats.org/officeDocument/2006/relationships/image" Target="../media/image75.png"/><Relationship Id="rId4" Type="http://schemas.openxmlformats.org/officeDocument/2006/relationships/image" Target="../media/image55.png"/><Relationship Id="rId9" Type="http://schemas.openxmlformats.org/officeDocument/2006/relationships/image" Target="../media/image40.jpeg"/><Relationship Id="rId14" Type="http://schemas.openxmlformats.org/officeDocument/2006/relationships/customXml" Target="../ink/ink48.xml"/><Relationship Id="rId22" Type="http://schemas.openxmlformats.org/officeDocument/2006/relationships/customXml" Target="../ink/ink52.xml"/><Relationship Id="rId27" Type="http://schemas.openxmlformats.org/officeDocument/2006/relationships/image" Target="../media/image79.png"/><Relationship Id="rId30" Type="http://schemas.openxmlformats.org/officeDocument/2006/relationships/image" Target="../media/image70.png"/></Relationships>
</file>

<file path=ppt/slides/_rels/slide14.xml.rels><?xml version="1.0" encoding="UTF-8" standalone="yes"?>
<Relationships xmlns="http://schemas.openxmlformats.org/package/2006/relationships"><Relationship Id="rId13" Type="http://schemas.openxmlformats.org/officeDocument/2006/relationships/image" Target="../media/image84.png"/><Relationship Id="rId18" Type="http://schemas.openxmlformats.org/officeDocument/2006/relationships/customXml" Target="../ink/ink64.xml"/><Relationship Id="rId26" Type="http://schemas.openxmlformats.org/officeDocument/2006/relationships/customXml" Target="../ink/ink68.xml"/><Relationship Id="rId3" Type="http://schemas.openxmlformats.org/officeDocument/2006/relationships/customXml" Target="../ink/ink56.xml"/><Relationship Id="rId21" Type="http://schemas.openxmlformats.org/officeDocument/2006/relationships/image" Target="../media/image88.png"/><Relationship Id="rId34" Type="http://schemas.openxmlformats.org/officeDocument/2006/relationships/customXml" Target="../ink/ink72.xml"/><Relationship Id="rId7" Type="http://schemas.openxmlformats.org/officeDocument/2006/relationships/customXml" Target="../ink/ink58.xml"/><Relationship Id="rId12" Type="http://schemas.openxmlformats.org/officeDocument/2006/relationships/customXml" Target="../ink/ink61.xml"/><Relationship Id="rId17" Type="http://schemas.openxmlformats.org/officeDocument/2006/relationships/image" Target="../media/image86.png"/><Relationship Id="rId25" Type="http://schemas.openxmlformats.org/officeDocument/2006/relationships/image" Target="../media/image90.png"/><Relationship Id="rId33" Type="http://schemas.openxmlformats.org/officeDocument/2006/relationships/image" Target="../media/image94.png"/><Relationship Id="rId2" Type="http://schemas.openxmlformats.org/officeDocument/2006/relationships/image" Target="../media/image39.jpeg"/><Relationship Id="rId16" Type="http://schemas.openxmlformats.org/officeDocument/2006/relationships/customXml" Target="../ink/ink63.xml"/><Relationship Id="rId20" Type="http://schemas.openxmlformats.org/officeDocument/2006/relationships/customXml" Target="../ink/ink65.xml"/><Relationship Id="rId29" Type="http://schemas.openxmlformats.org/officeDocument/2006/relationships/image" Target="../media/image92.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83.png"/><Relationship Id="rId24" Type="http://schemas.openxmlformats.org/officeDocument/2006/relationships/customXml" Target="../ink/ink67.xml"/><Relationship Id="rId32" Type="http://schemas.openxmlformats.org/officeDocument/2006/relationships/customXml" Target="../ink/ink71.xml"/><Relationship Id="rId5" Type="http://schemas.openxmlformats.org/officeDocument/2006/relationships/customXml" Target="../ink/ink57.xml"/><Relationship Id="rId15" Type="http://schemas.openxmlformats.org/officeDocument/2006/relationships/image" Target="../media/image85.png"/><Relationship Id="rId23" Type="http://schemas.openxmlformats.org/officeDocument/2006/relationships/image" Target="../media/image89.png"/><Relationship Id="rId28" Type="http://schemas.openxmlformats.org/officeDocument/2006/relationships/customXml" Target="../ink/ink69.xml"/><Relationship Id="rId10" Type="http://schemas.openxmlformats.org/officeDocument/2006/relationships/customXml" Target="../ink/ink60.xml"/><Relationship Id="rId19" Type="http://schemas.openxmlformats.org/officeDocument/2006/relationships/image" Target="../media/image87.png"/><Relationship Id="rId31" Type="http://schemas.openxmlformats.org/officeDocument/2006/relationships/image" Target="../media/image93.png"/><Relationship Id="rId4" Type="http://schemas.openxmlformats.org/officeDocument/2006/relationships/image" Target="../media/image55.png"/><Relationship Id="rId9" Type="http://schemas.openxmlformats.org/officeDocument/2006/relationships/image" Target="../media/image81.png"/><Relationship Id="rId14" Type="http://schemas.openxmlformats.org/officeDocument/2006/relationships/customXml" Target="../ink/ink62.xml"/><Relationship Id="rId22" Type="http://schemas.openxmlformats.org/officeDocument/2006/relationships/customXml" Target="../ink/ink66.xml"/><Relationship Id="rId27" Type="http://schemas.openxmlformats.org/officeDocument/2006/relationships/image" Target="../media/image91.png"/><Relationship Id="rId30" Type="http://schemas.openxmlformats.org/officeDocument/2006/relationships/customXml" Target="../ink/ink70.xml"/><Relationship Id="rId35" Type="http://schemas.openxmlformats.org/officeDocument/2006/relationships/image" Target="../media/image95.png"/><Relationship Id="rId8" Type="http://schemas.openxmlformats.org/officeDocument/2006/relationships/customXml" Target="../ink/ink59.xml"/></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customXml" Target="../ink/ink78.xml"/><Relationship Id="rId18" Type="http://schemas.openxmlformats.org/officeDocument/2006/relationships/customXml" Target="../ink/ink81.xml"/><Relationship Id="rId3" Type="http://schemas.openxmlformats.org/officeDocument/2006/relationships/customXml" Target="../ink/ink73.xml"/><Relationship Id="rId21" Type="http://schemas.openxmlformats.org/officeDocument/2006/relationships/customXml" Target="../ink/ink83.xml"/><Relationship Id="rId7" Type="http://schemas.openxmlformats.org/officeDocument/2006/relationships/customXml" Target="../ink/ink75.xml"/><Relationship Id="rId12" Type="http://schemas.openxmlformats.org/officeDocument/2006/relationships/image" Target="../media/image52.png"/><Relationship Id="rId17" Type="http://schemas.openxmlformats.org/officeDocument/2006/relationships/customXml" Target="../ink/ink80.xml"/><Relationship Id="rId2" Type="http://schemas.openxmlformats.org/officeDocument/2006/relationships/image" Target="../media/image39.jpeg"/><Relationship Id="rId16" Type="http://schemas.openxmlformats.org/officeDocument/2006/relationships/image" Target="../media/image54.png"/><Relationship Id="rId20"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49.png"/><Relationship Id="rId11" Type="http://schemas.openxmlformats.org/officeDocument/2006/relationships/customXml" Target="../ink/ink77.xml"/><Relationship Id="rId24" Type="http://schemas.openxmlformats.org/officeDocument/2006/relationships/image" Target="../media/image69.png"/><Relationship Id="rId5" Type="http://schemas.openxmlformats.org/officeDocument/2006/relationships/customXml" Target="../ink/ink74.xml"/><Relationship Id="rId15" Type="http://schemas.openxmlformats.org/officeDocument/2006/relationships/customXml" Target="../ink/ink79.xml"/><Relationship Id="rId23" Type="http://schemas.openxmlformats.org/officeDocument/2006/relationships/customXml" Target="../ink/ink85.xml"/><Relationship Id="rId10" Type="http://schemas.openxmlformats.org/officeDocument/2006/relationships/image" Target="../media/image51.png"/><Relationship Id="rId19" Type="http://schemas.openxmlformats.org/officeDocument/2006/relationships/customXml" Target="../ink/ink82.xml"/><Relationship Id="rId4" Type="http://schemas.openxmlformats.org/officeDocument/2006/relationships/image" Target="../media/image62.png"/><Relationship Id="rId9" Type="http://schemas.openxmlformats.org/officeDocument/2006/relationships/customXml" Target="../ink/ink76.xml"/><Relationship Id="rId14" Type="http://schemas.openxmlformats.org/officeDocument/2006/relationships/image" Target="../media/image53.png"/><Relationship Id="rId22" Type="http://schemas.openxmlformats.org/officeDocument/2006/relationships/customXml" Target="../ink/ink84.xml"/></Relationships>
</file>

<file path=ppt/slides/_rels/slide16.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12"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jpeg"/><Relationship Id="rId10" Type="http://schemas.openxmlformats.org/officeDocument/2006/relationships/image" Target="../media/image18.png"/><Relationship Id="rId4" Type="http://schemas.openxmlformats.org/officeDocument/2006/relationships/image" Target="../media/image13.png"/><Relationship Id="rId9" Type="http://schemas.microsoft.com/office/2017/06/relationships/model3d" Target="../media/model3d2.glb"/></Relationships>
</file>

<file path=ppt/slides/_rels/slide2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87.jpe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100.png"/><Relationship Id="rId1" Type="http://schemas.openxmlformats.org/officeDocument/2006/relationships/slideLayout" Target="../slideLayouts/slideLayout5.xml"/><Relationship Id="rId5" Type="http://schemas.openxmlformats.org/officeDocument/2006/relationships/image" Target="../media/image98.jpeg"/><Relationship Id="rId4" Type="http://schemas.openxmlformats.org/officeDocument/2006/relationships/image" Target="../media/image101.png"/></Relationships>
</file>

<file path=ppt/slides/_rels/slide26.xml.rels><?xml version="1.0" encoding="UTF-8" standalone="yes"?>
<Relationships xmlns="http://schemas.openxmlformats.org/package/2006/relationships"><Relationship Id="rId2" Type="http://schemas.openxmlformats.org/officeDocument/2006/relationships/image" Target="../media/image102.jpeg"/><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5.xml"/><Relationship Id="rId4" Type="http://schemas.openxmlformats.org/officeDocument/2006/relationships/image" Target="../media/image109.jpeg"/></Relationships>
</file>

<file path=ppt/slides/_rels/slide3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112.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8" Type="http://schemas.openxmlformats.org/officeDocument/2006/relationships/image" Target="../media/image120.jpeg"/><Relationship Id="rId3" Type="http://schemas.openxmlformats.org/officeDocument/2006/relationships/image" Target="../media/image115.jpeg"/><Relationship Id="rId7" Type="http://schemas.openxmlformats.org/officeDocument/2006/relationships/image" Target="../media/image119.jpeg"/><Relationship Id="rId2" Type="http://schemas.openxmlformats.org/officeDocument/2006/relationships/image" Target="../media/image114.jpeg"/><Relationship Id="rId1" Type="http://schemas.openxmlformats.org/officeDocument/2006/relationships/slideLayout" Target="../slideLayouts/slideLayout5.xml"/><Relationship Id="rId6" Type="http://schemas.openxmlformats.org/officeDocument/2006/relationships/image" Target="../media/image118.jpeg"/><Relationship Id="rId11" Type="http://schemas.openxmlformats.org/officeDocument/2006/relationships/image" Target="../media/image123.jpeg"/><Relationship Id="rId5" Type="http://schemas.openxmlformats.org/officeDocument/2006/relationships/image" Target="../media/image117.jpeg"/><Relationship Id="rId10" Type="http://schemas.openxmlformats.org/officeDocument/2006/relationships/image" Target="../media/image122.jpeg"/><Relationship Id="rId4" Type="http://schemas.openxmlformats.org/officeDocument/2006/relationships/image" Target="../media/image116.png"/><Relationship Id="rId9" Type="http://schemas.openxmlformats.org/officeDocument/2006/relationships/image" Target="../media/image121.jpeg"/></Relationships>
</file>

<file path=ppt/slides/_rels/slide38.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18.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17.jpeg"/><Relationship Id="rId17" Type="http://schemas.openxmlformats.org/officeDocument/2006/relationships/image" Target="../media/image123.jpeg"/><Relationship Id="rId2" Type="http://schemas.openxmlformats.org/officeDocument/2006/relationships/image" Target="../media/image122.jpeg"/><Relationship Id="rId16" Type="http://schemas.openxmlformats.org/officeDocument/2006/relationships/image" Target="../media/image121.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116.png"/><Relationship Id="rId5" Type="http://schemas.openxmlformats.org/officeDocument/2006/relationships/diagramQuickStyle" Target="../diagrams/quickStyle1.xml"/><Relationship Id="rId15" Type="http://schemas.openxmlformats.org/officeDocument/2006/relationships/image" Target="../media/image120.jpeg"/><Relationship Id="rId10" Type="http://schemas.openxmlformats.org/officeDocument/2006/relationships/image" Target="../media/image115.jpeg"/><Relationship Id="rId4" Type="http://schemas.openxmlformats.org/officeDocument/2006/relationships/diagramLayout" Target="../diagrams/layout1.xml"/><Relationship Id="rId9" Type="http://schemas.openxmlformats.org/officeDocument/2006/relationships/image" Target="../media/image114.jpeg"/><Relationship Id="rId14" Type="http://schemas.openxmlformats.org/officeDocument/2006/relationships/image" Target="../media/image119.jpeg"/></Relationships>
</file>

<file path=ppt/slides/_rels/slide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18.jpeg"/><Relationship Id="rId18" Type="http://schemas.openxmlformats.org/officeDocument/2006/relationships/image" Target="../media/image126.jpeg"/><Relationship Id="rId3" Type="http://schemas.openxmlformats.org/officeDocument/2006/relationships/diagramLayout" Target="../diagrams/layout2.xml"/><Relationship Id="rId7" Type="http://schemas.openxmlformats.org/officeDocument/2006/relationships/image" Target="../media/image122.jpeg"/><Relationship Id="rId12" Type="http://schemas.openxmlformats.org/officeDocument/2006/relationships/image" Target="../media/image117.jpeg"/><Relationship Id="rId17" Type="http://schemas.openxmlformats.org/officeDocument/2006/relationships/image" Target="../media/image123.jpeg"/><Relationship Id="rId2" Type="http://schemas.openxmlformats.org/officeDocument/2006/relationships/diagramData" Target="../diagrams/data2.xml"/><Relationship Id="rId16" Type="http://schemas.openxmlformats.org/officeDocument/2006/relationships/image" Target="../media/image121.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116.png"/><Relationship Id="rId5" Type="http://schemas.openxmlformats.org/officeDocument/2006/relationships/diagramColors" Target="../diagrams/colors2.xml"/><Relationship Id="rId15" Type="http://schemas.openxmlformats.org/officeDocument/2006/relationships/image" Target="../media/image120.jpeg"/><Relationship Id="rId10" Type="http://schemas.openxmlformats.org/officeDocument/2006/relationships/image" Target="../media/image115.jpeg"/><Relationship Id="rId19" Type="http://schemas.openxmlformats.org/officeDocument/2006/relationships/image" Target="../media/image127.jpeg"/><Relationship Id="rId4" Type="http://schemas.openxmlformats.org/officeDocument/2006/relationships/diagramQuickStyle" Target="../diagrams/quickStyle2.xml"/><Relationship Id="rId9" Type="http://schemas.openxmlformats.org/officeDocument/2006/relationships/image" Target="../media/image114.jpeg"/><Relationship Id="rId14" Type="http://schemas.openxmlformats.org/officeDocument/2006/relationships/image" Target="../media/image119.jpeg"/></Relationships>
</file>

<file path=ppt/slides/_rels/slide41.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30.png"/><Relationship Id="rId4" Type="http://schemas.openxmlformats.org/officeDocument/2006/relationships/image" Target="../media/image129.png"/></Relationships>
</file>

<file path=ppt/slides/_rels/slide4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107.png"/><Relationship Id="rId4" Type="http://schemas.openxmlformats.org/officeDocument/2006/relationships/image" Target="../media/image108.png"/></Relationships>
</file>

<file path=ppt/slides/_rels/slide4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07.png"/><Relationship Id="rId4" Type="http://schemas.openxmlformats.org/officeDocument/2006/relationships/image" Target="../media/image108.png"/></Relationships>
</file>

<file path=ppt/slides/_rels/slide45.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32.png"/><Relationship Id="rId7"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34.png"/><Relationship Id="rId11" Type="http://schemas.openxmlformats.org/officeDocument/2006/relationships/image" Target="../media/image138.png"/><Relationship Id="rId5" Type="http://schemas.openxmlformats.org/officeDocument/2006/relationships/image" Target="../media/image108.png"/><Relationship Id="rId10" Type="http://schemas.openxmlformats.org/officeDocument/2006/relationships/image" Target="../media/image137.png"/><Relationship Id="rId4" Type="http://schemas.openxmlformats.org/officeDocument/2006/relationships/image" Target="../media/image133.png"/><Relationship Id="rId9" Type="http://schemas.openxmlformats.org/officeDocument/2006/relationships/image" Target="../media/image136.png"/></Relationships>
</file>

<file path=ppt/slides/_rels/slide46.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jpeg"/><Relationship Id="rId1" Type="http://schemas.openxmlformats.org/officeDocument/2006/relationships/slideLayout" Target="../slideLayouts/slideLayout5.xml"/><Relationship Id="rId4" Type="http://schemas.openxmlformats.org/officeDocument/2006/relationships/image" Target="../media/image141.svg"/></Relationships>
</file>

<file path=ppt/slides/_rels/slide4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4.jpeg"/><Relationship Id="rId4" Type="http://schemas.openxmlformats.org/officeDocument/2006/relationships/image" Target="../media/image143.png"/></Relationships>
</file>

<file path=ppt/slides/_rels/slide49.xml.rels><?xml version="1.0" encoding="UTF-8" standalone="yes"?>
<Relationships xmlns="http://schemas.openxmlformats.org/package/2006/relationships"><Relationship Id="rId3" Type="http://schemas.openxmlformats.org/officeDocument/2006/relationships/image" Target="../media/image145.jpeg"/><Relationship Id="rId7" Type="http://schemas.openxmlformats.org/officeDocument/2006/relationships/image" Target="../media/image147.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153.png"/><Relationship Id="rId5" Type="http://schemas.openxmlformats.org/officeDocument/2006/relationships/customXml" Target="../ink/ink86.xml"/><Relationship Id="rId4" Type="http://schemas.openxmlformats.org/officeDocument/2006/relationships/image" Target="../media/image14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49.jpeg"/><Relationship Id="rId7" Type="http://schemas.openxmlformats.org/officeDocument/2006/relationships/image" Target="../media/image154.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52.jpeg"/><Relationship Id="rId5" Type="http://schemas.openxmlformats.org/officeDocument/2006/relationships/image" Target="../media/image151.jpeg"/><Relationship Id="rId4" Type="http://schemas.openxmlformats.org/officeDocument/2006/relationships/image" Target="../media/image150.jpeg"/></Relationships>
</file>

<file path=ppt/slides/_rels/slide52.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17.xml"/><Relationship Id="rId5" Type="http://schemas.openxmlformats.org/officeDocument/2006/relationships/image" Target="../media/image159.jpeg"/><Relationship Id="rId4" Type="http://schemas.openxmlformats.org/officeDocument/2006/relationships/image" Target="../media/image158.jpeg"/></Relationships>
</file>

<file path=ppt/slides/_rels/slide55.xml.rels><?xml version="1.0" encoding="UTF-8" standalone="yes"?>
<Relationships xmlns="http://schemas.openxmlformats.org/package/2006/relationships"><Relationship Id="rId8" Type="http://schemas.openxmlformats.org/officeDocument/2006/relationships/image" Target="../media/image165.jpeg"/><Relationship Id="rId13" Type="http://schemas.openxmlformats.org/officeDocument/2006/relationships/image" Target="../media/image134.png"/><Relationship Id="rId18" Type="http://schemas.openxmlformats.org/officeDocument/2006/relationships/image" Target="../media/image173.png"/><Relationship Id="rId26" Type="http://schemas.openxmlformats.org/officeDocument/2006/relationships/image" Target="../media/image181.png"/><Relationship Id="rId3" Type="http://schemas.openxmlformats.org/officeDocument/2006/relationships/image" Target="../media/image160.png"/><Relationship Id="rId21" Type="http://schemas.openxmlformats.org/officeDocument/2006/relationships/image" Target="../media/image176.png"/><Relationship Id="rId7" Type="http://schemas.openxmlformats.org/officeDocument/2006/relationships/image" Target="../media/image164.png"/><Relationship Id="rId12" Type="http://schemas.openxmlformats.org/officeDocument/2006/relationships/image" Target="../media/image168.jpeg"/><Relationship Id="rId17" Type="http://schemas.openxmlformats.org/officeDocument/2006/relationships/image" Target="../media/image172.png"/><Relationship Id="rId25" Type="http://schemas.openxmlformats.org/officeDocument/2006/relationships/image" Target="../media/image180.png"/><Relationship Id="rId2" Type="http://schemas.openxmlformats.org/officeDocument/2006/relationships/notesSlide" Target="../notesSlides/notesSlide13.xml"/><Relationship Id="rId16" Type="http://schemas.openxmlformats.org/officeDocument/2006/relationships/image" Target="../media/image171.png"/><Relationship Id="rId20" Type="http://schemas.openxmlformats.org/officeDocument/2006/relationships/image" Target="../media/image175.png"/><Relationship Id="rId1" Type="http://schemas.openxmlformats.org/officeDocument/2006/relationships/slideLayout" Target="../slideLayouts/slideLayout17.xml"/><Relationship Id="rId6" Type="http://schemas.openxmlformats.org/officeDocument/2006/relationships/image" Target="../media/image163.png"/><Relationship Id="rId11" Type="http://schemas.openxmlformats.org/officeDocument/2006/relationships/image" Target="../media/image167.png"/><Relationship Id="rId24" Type="http://schemas.openxmlformats.org/officeDocument/2006/relationships/image" Target="../media/image179.png"/><Relationship Id="rId5" Type="http://schemas.openxmlformats.org/officeDocument/2006/relationships/image" Target="../media/image162.png"/><Relationship Id="rId15" Type="http://schemas.openxmlformats.org/officeDocument/2006/relationships/image" Target="../media/image170.png"/><Relationship Id="rId23" Type="http://schemas.openxmlformats.org/officeDocument/2006/relationships/image" Target="../media/image178.png"/><Relationship Id="rId10" Type="http://schemas.openxmlformats.org/officeDocument/2006/relationships/image" Target="../media/image136.png"/><Relationship Id="rId19" Type="http://schemas.openxmlformats.org/officeDocument/2006/relationships/image" Target="../media/image174.png"/><Relationship Id="rId4" Type="http://schemas.openxmlformats.org/officeDocument/2006/relationships/image" Target="../media/image161.png"/><Relationship Id="rId9" Type="http://schemas.openxmlformats.org/officeDocument/2006/relationships/image" Target="../media/image166.jpeg"/><Relationship Id="rId14" Type="http://schemas.openxmlformats.org/officeDocument/2006/relationships/image" Target="../media/image169.jpeg"/><Relationship Id="rId22" Type="http://schemas.openxmlformats.org/officeDocument/2006/relationships/image" Target="../media/image177.png"/><Relationship Id="rId27" Type="http://schemas.openxmlformats.org/officeDocument/2006/relationships/image" Target="../media/image182.gif"/></Relationships>
</file>

<file path=ppt/slides/_rels/slide56.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5.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jpeg"/></Relationships>
</file>

<file path=ppt/slides/_rels/slide59.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5.xml"/><Relationship Id="rId4" Type="http://schemas.openxmlformats.org/officeDocument/2006/relationships/image" Target="../media/image192.png"/></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93.png"/><Relationship Id="rId1" Type="http://schemas.openxmlformats.org/officeDocument/2006/relationships/slideLayout" Target="../slideLayouts/slideLayout17.xml"/><Relationship Id="rId5" Type="http://schemas.openxmlformats.org/officeDocument/2006/relationships/image" Target="../media/image195.jpeg"/><Relationship Id="rId4" Type="http://schemas.openxmlformats.org/officeDocument/2006/relationships/image" Target="../media/image194.jpe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customXml" Target="../ink/ink87.xml"/><Relationship Id="rId7" Type="http://schemas.openxmlformats.org/officeDocument/2006/relationships/image" Target="../media/image192.png"/><Relationship Id="rId12" Type="http://schemas.openxmlformats.org/officeDocument/2006/relationships/image" Target="../media/image206.png"/><Relationship Id="rId2" Type="http://schemas.openxmlformats.org/officeDocument/2006/relationships/image" Target="../media/image193.png"/><Relationship Id="rId1" Type="http://schemas.openxmlformats.org/officeDocument/2006/relationships/slideLayout" Target="../slideLayouts/slideLayout17.xml"/><Relationship Id="rId6" Type="http://schemas.openxmlformats.org/officeDocument/2006/relationships/image" Target="../media/image205.png"/><Relationship Id="rId11" Type="http://schemas.openxmlformats.org/officeDocument/2006/relationships/customXml" Target="../ink/ink89.xml"/><Relationship Id="rId5" Type="http://schemas.openxmlformats.org/officeDocument/2006/relationships/customXml" Target="../ink/ink88.xml"/><Relationship Id="rId10" Type="http://schemas.openxmlformats.org/officeDocument/2006/relationships/image" Target="../media/image195.jpeg"/><Relationship Id="rId4" Type="http://schemas.openxmlformats.org/officeDocument/2006/relationships/image" Target="../media/image204.png"/><Relationship Id="rId9" Type="http://schemas.openxmlformats.org/officeDocument/2006/relationships/image" Target="../media/image194.jpeg"/></Relationships>
</file>

<file path=ppt/slides/_rels/slide65.xml.rels><?xml version="1.0" encoding="UTF-8" standalone="yes"?>
<Relationships xmlns="http://schemas.openxmlformats.org/package/2006/relationships"><Relationship Id="rId2" Type="http://schemas.openxmlformats.org/officeDocument/2006/relationships/image" Target="../media/image198.jpe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12.png"/><Relationship Id="rId3" Type="http://schemas.openxmlformats.org/officeDocument/2006/relationships/image" Target="../media/image200.png"/><Relationship Id="rId7" Type="http://schemas.openxmlformats.org/officeDocument/2006/relationships/image" Target="../media/image207.png"/><Relationship Id="rId12" Type="http://schemas.openxmlformats.org/officeDocument/2006/relationships/image" Target="../media/image211.png"/><Relationship Id="rId17" Type="http://schemas.openxmlformats.org/officeDocument/2006/relationships/image" Target="../media/image215.png"/><Relationship Id="rId2" Type="http://schemas.openxmlformats.org/officeDocument/2006/relationships/image" Target="../media/image199.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203.png"/><Relationship Id="rId11" Type="http://schemas.openxmlformats.org/officeDocument/2006/relationships/image" Target="../media/image210.png"/><Relationship Id="rId5" Type="http://schemas.openxmlformats.org/officeDocument/2006/relationships/image" Target="../media/image202.jpeg"/><Relationship Id="rId15" Type="http://schemas.openxmlformats.org/officeDocument/2006/relationships/image" Target="../media/image214.png"/><Relationship Id="rId10" Type="http://schemas.openxmlformats.org/officeDocument/2006/relationships/image" Target="../media/image209.jpeg"/><Relationship Id="rId4" Type="http://schemas.openxmlformats.org/officeDocument/2006/relationships/image" Target="../media/image201.png"/><Relationship Id="rId9" Type="http://schemas.openxmlformats.org/officeDocument/2006/relationships/image" Target="../media/image208.png"/><Relationship Id="rId14" Type="http://schemas.openxmlformats.org/officeDocument/2006/relationships/image" Target="../media/image213.png"/></Relationships>
</file>

<file path=ppt/slides/_rels/slide67.xml.rels><?xml version="1.0" encoding="UTF-8" standalone="yes"?>
<Relationships xmlns="http://schemas.openxmlformats.org/package/2006/relationships"><Relationship Id="rId2" Type="http://schemas.openxmlformats.org/officeDocument/2006/relationships/image" Target="../media/image216.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218.jpeg"/><Relationship Id="rId2" Type="http://schemas.openxmlformats.org/officeDocument/2006/relationships/image" Target="../media/image217.jpeg"/><Relationship Id="rId1" Type="http://schemas.openxmlformats.org/officeDocument/2006/relationships/slideLayout" Target="../slideLayouts/slideLayout5.xml"/><Relationship Id="rId4" Type="http://schemas.openxmlformats.org/officeDocument/2006/relationships/image" Target="../media/image219.png"/></Relationships>
</file>

<file path=ppt/slides/_rels/slide69.xml.rels><?xml version="1.0" encoding="UTF-8" standalone="yes"?>
<Relationships xmlns="http://schemas.openxmlformats.org/package/2006/relationships"><Relationship Id="rId3" Type="http://schemas.openxmlformats.org/officeDocument/2006/relationships/image" Target="../media/image221.jpeg"/><Relationship Id="rId2" Type="http://schemas.openxmlformats.org/officeDocument/2006/relationships/image" Target="../media/image220.png"/><Relationship Id="rId1" Type="http://schemas.openxmlformats.org/officeDocument/2006/relationships/slideLayout" Target="../slideLayouts/slideLayout5.xml"/><Relationship Id="rId4" Type="http://schemas.openxmlformats.org/officeDocument/2006/relationships/image" Target="../media/image84.jpeg"/></Relationships>
</file>

<file path=ppt/slides/_rels/slide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8" Type="http://schemas.openxmlformats.org/officeDocument/2006/relationships/image" Target="../media/image227.png"/><Relationship Id="rId3" Type="http://schemas.openxmlformats.org/officeDocument/2006/relationships/image" Target="../media/image222.gif"/><Relationship Id="rId7" Type="http://schemas.openxmlformats.org/officeDocument/2006/relationships/image" Target="../media/image226.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tiff"/><Relationship Id="rId9" Type="http://schemas.openxmlformats.org/officeDocument/2006/relationships/image" Target="../media/image87.jpeg"/></Relationships>
</file>

<file path=ppt/slides/_rels/slide7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28.png"/><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8" Type="http://schemas.openxmlformats.org/officeDocument/2006/relationships/image" Target="../media/image234.jpeg"/><Relationship Id="rId13" Type="http://schemas.openxmlformats.org/officeDocument/2006/relationships/image" Target="../media/image239.jpeg"/><Relationship Id="rId3" Type="http://schemas.openxmlformats.org/officeDocument/2006/relationships/image" Target="../media/image229.jpeg"/><Relationship Id="rId7" Type="http://schemas.openxmlformats.org/officeDocument/2006/relationships/image" Target="../media/image233.jpeg"/><Relationship Id="rId12" Type="http://schemas.openxmlformats.org/officeDocument/2006/relationships/image" Target="../media/image238.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232.jpeg"/><Relationship Id="rId11" Type="http://schemas.openxmlformats.org/officeDocument/2006/relationships/image" Target="../media/image237.png"/><Relationship Id="rId5" Type="http://schemas.openxmlformats.org/officeDocument/2006/relationships/image" Target="../media/image231.jpeg"/><Relationship Id="rId10" Type="http://schemas.openxmlformats.org/officeDocument/2006/relationships/image" Target="../media/image236.jpeg"/><Relationship Id="rId4" Type="http://schemas.openxmlformats.org/officeDocument/2006/relationships/image" Target="../media/image230.jpeg"/><Relationship Id="rId9" Type="http://schemas.openxmlformats.org/officeDocument/2006/relationships/image" Target="../media/image235.jpeg"/><Relationship Id="rId14" Type="http://schemas.openxmlformats.org/officeDocument/2006/relationships/image" Target="../media/image240.jpeg"/></Relationships>
</file>

<file path=ppt/slides/_rels/slide73.xml.rels><?xml version="1.0" encoding="UTF-8" standalone="yes"?>
<Relationships xmlns="http://schemas.openxmlformats.org/package/2006/relationships"><Relationship Id="rId3" Type="http://schemas.openxmlformats.org/officeDocument/2006/relationships/image" Target="../media/image241.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243.jpeg"/><Relationship Id="rId2" Type="http://schemas.openxmlformats.org/officeDocument/2006/relationships/image" Target="../media/image242.jpeg"/><Relationship Id="rId1" Type="http://schemas.openxmlformats.org/officeDocument/2006/relationships/slideLayout" Target="../slideLayouts/slideLayout5.xml"/><Relationship Id="rId5" Type="http://schemas.openxmlformats.org/officeDocument/2006/relationships/image" Target="../media/image245.png"/><Relationship Id="rId4" Type="http://schemas.openxmlformats.org/officeDocument/2006/relationships/image" Target="../media/image244.png"/></Relationships>
</file>

<file path=ppt/slides/_rels/slide75.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11.xml"/><Relationship Id="rId4" Type="http://schemas.openxmlformats.org/officeDocument/2006/relationships/image" Target="../media/image183.jpeg"/></Relationships>
</file>

<file path=ppt/slides/_rels/slide7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jpeg"/><Relationship Id="rId2" Type="http://schemas.openxmlformats.org/officeDocument/2006/relationships/image" Target="../media/image11.png"/><Relationship Id="rId1" Type="http://schemas.openxmlformats.org/officeDocument/2006/relationships/slideLayout" Target="../slideLayouts/slideLayout9.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5.xml"/><Relationship Id="rId5" Type="http://schemas.openxmlformats.org/officeDocument/2006/relationships/hyperlink" Target="https://creativecommons.org/licenses/by-sa/3.0/" TargetMode="External"/><Relationship Id="rId4" Type="http://schemas.openxmlformats.org/officeDocument/2006/relationships/hyperlink" Target="https://courses.lumenlearning.com/introchem/chapter/molecules/" TargetMode="External"/></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microsoft.com/office/2007/relationships/hdphoto" Target="../media/hdphoto1.wdp"/><Relationship Id="rId7" Type="http://schemas.openxmlformats.org/officeDocument/2006/relationships/image" Target="../media/image27.png"/><Relationship Id="rId12"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5.xml"/><Relationship Id="rId6" Type="http://schemas.microsoft.com/office/2017/06/relationships/model3d" Target="../media/model3d4.glb"/><Relationship Id="rId11" Type="http://schemas.openxmlformats.org/officeDocument/2006/relationships/image" Target="../media/image31.png"/><Relationship Id="rId5" Type="http://schemas.openxmlformats.org/officeDocument/2006/relationships/image" Target="../media/image26.png"/><Relationship Id="rId10" Type="http://schemas.openxmlformats.org/officeDocument/2006/relationships/image" Target="../media/image30.png"/><Relationship Id="rId4" Type="http://schemas.microsoft.com/office/2017/06/relationships/model3d" Target="../media/model3d3.glb"/><Relationship Id="rId9" Type="http://schemas.openxmlformats.org/officeDocument/2006/relationships/image" Target="../media/image29.png"/><Relationship Id="rId1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278296" y="2932045"/>
            <a:ext cx="6112566" cy="1443846"/>
          </a:xfrm>
          <a:prstGeom prst="rect">
            <a:avLst/>
          </a:prstGeom>
        </p:spPr>
        <p:txBody>
          <a:bodyPr>
            <a:noAutofit/>
          </a:bodyPr>
          <a:lstStyle>
            <a:lvl1pPr algn="ctr" defTabSz="457200" rtl="0" eaLnBrk="1" latinLnBrk="0" hangingPunct="1">
              <a:spcBef>
                <a:spcPct val="0"/>
              </a:spcBef>
              <a:buNone/>
              <a:defRPr sz="3600" b="1" kern="1200">
                <a:solidFill>
                  <a:srgbClr val="DC8727"/>
                </a:solidFill>
                <a:latin typeface="+mj-lt"/>
                <a:ea typeface="+mj-ea"/>
                <a:cs typeface="+mj-cs"/>
              </a:defRPr>
            </a:lvl1pPr>
          </a:lstStyle>
          <a:p>
            <a:pPr algn="l">
              <a:lnSpc>
                <a:spcPct val="150000"/>
              </a:lnSpc>
            </a:pPr>
            <a:r>
              <a:rPr lang="en-US" dirty="0"/>
              <a:t>50 Shades of Data</a:t>
            </a:r>
          </a:p>
          <a:p>
            <a:pPr algn="l"/>
            <a:r>
              <a:rPr lang="en-US" sz="1800" dirty="0">
                <a:solidFill>
                  <a:srgbClr val="FBBD13"/>
                </a:solidFill>
              </a:rPr>
              <a:t>Lucas Jellema – AMIS | Conclusion</a:t>
            </a:r>
            <a:br>
              <a:rPr lang="en-US" sz="1800" dirty="0">
                <a:solidFill>
                  <a:srgbClr val="FBBD13"/>
                </a:solidFill>
              </a:rPr>
            </a:br>
            <a:r>
              <a:rPr lang="en-US" sz="1800" dirty="0">
                <a:solidFill>
                  <a:srgbClr val="FBBD13"/>
                </a:solidFill>
              </a:rPr>
              <a:t>February 2021</a:t>
            </a:r>
          </a:p>
        </p:txBody>
      </p:sp>
      <mc:AlternateContent xmlns:mc="http://schemas.openxmlformats.org/markup-compatibility/2006">
        <mc:Choice xmlns:am3d="http://schemas.microsoft.com/office/drawing/2017/model3d" Requires="am3d">
          <p:graphicFrame>
            <p:nvGraphicFramePr>
              <p:cNvPr id="4" name="3D Model 3" descr="Cylinder">
                <a:extLst>
                  <a:ext uri="{FF2B5EF4-FFF2-40B4-BE49-F238E27FC236}">
                    <a16:creationId xmlns:a16="http://schemas.microsoft.com/office/drawing/2014/main" id="{137E9592-FBF4-4CAD-9949-04BD6FD019B1}"/>
                  </a:ext>
                </a:extLst>
              </p:cNvPr>
              <p:cNvGraphicFramePr>
                <a:graphicFrameLocks noChangeAspect="1"/>
              </p:cNvGraphicFramePr>
              <p:nvPr>
                <p:extLst>
                  <p:ext uri="{D42A27DB-BD31-4B8C-83A1-F6EECF244321}">
                    <p14:modId xmlns:p14="http://schemas.microsoft.com/office/powerpoint/2010/main" val="3697781649"/>
                  </p:ext>
                </p:extLst>
              </p:nvPr>
            </p:nvGraphicFramePr>
            <p:xfrm>
              <a:off x="4488054" y="2891262"/>
              <a:ext cx="1432141" cy="2392348"/>
            </p:xfrm>
            <a:graphic>
              <a:graphicData uri="http://schemas.microsoft.com/office/drawing/2017/model3d">
                <am3d:model3d r:embed="rId2">
                  <am3d:spPr>
                    <a:xfrm>
                      <a:off x="0" y="0"/>
                      <a:ext cx="1432141" cy="2392348"/>
                    </a:xfrm>
                    <a:prstGeom prst="rect">
                      <a:avLst/>
                    </a:prstGeom>
                  </am3d:spPr>
                  <am3d:camera>
                    <am3d:pos x="0" y="0" z="62782805"/>
                    <am3d:up dx="0" dy="36000000" dz="0"/>
                    <am3d:lookAt x="0" y="0" z="0"/>
                    <am3d:perspective fov="2700000"/>
                  </am3d:camera>
                  <am3d:trans>
                    <am3d:meterPerModelUnit n="7159681" d="1000000"/>
                    <am3d:preTrans dx="22" dy="-18000000" dz="6"/>
                    <am3d:scale>
                      <am3d:sx n="1000000" d="1000000"/>
                      <am3d:sy n="1000000" d="1000000"/>
                      <am3d:sz n="1000000" d="1000000"/>
                    </am3d:scale>
                    <am3d:rot ax="2932281" ay="-940458" az="-1031440"/>
                    <am3d:postTrans dx="0" dy="0" dz="0"/>
                  </am3d:trans>
                  <am3d:raster rName="Office3DRenderer" rVer="16.0.8326">
                    <am3d:blip r:embed="rId3"/>
                  </am3d:raster>
                  <am3d:objViewport viewportSz="24501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3" descr="Cylinder">
                <a:extLst>
                  <a:ext uri="{FF2B5EF4-FFF2-40B4-BE49-F238E27FC236}">
                    <a16:creationId xmlns:a16="http://schemas.microsoft.com/office/drawing/2014/main" id="{137E9592-FBF4-4CAD-9949-04BD6FD019B1}"/>
                  </a:ext>
                </a:extLst>
              </p:cNvPr>
              <p:cNvPicPr>
                <a:picLocks noGrp="1" noRot="1" noChangeAspect="1" noMove="1" noResize="1" noEditPoints="1" noAdjustHandles="1" noChangeArrowheads="1" noChangeShapeType="1" noCrop="1"/>
              </p:cNvPicPr>
              <p:nvPr/>
            </p:nvPicPr>
            <p:blipFill>
              <a:blip r:embed="rId3"/>
              <a:stretch>
                <a:fillRect/>
              </a:stretch>
            </p:blipFill>
            <p:spPr>
              <a:xfrm>
                <a:off x="4488054" y="2891262"/>
                <a:ext cx="1432141" cy="2392348"/>
              </a:xfrm>
              <a:prstGeom prst="rect">
                <a:avLst/>
              </a:prstGeom>
            </p:spPr>
          </p:pic>
        </mc:Fallback>
      </mc:AlternateContent>
      <p:pic>
        <p:nvPicPr>
          <p:cNvPr id="3" name="Picture 2" descr="Screen_shot_2014-06-20_at_1.06.52_pm">
            <a:extLst>
              <a:ext uri="{FF2B5EF4-FFF2-40B4-BE49-F238E27FC236}">
                <a16:creationId xmlns:a16="http://schemas.microsoft.com/office/drawing/2014/main" id="{783495E7-DC00-4434-AAD4-56B91A8CDD1C}"/>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6521"/>
          <a:stretch/>
        </p:blipFill>
        <p:spPr bwMode="auto">
          <a:xfrm rot="10800000">
            <a:off x="4472154" y="3196424"/>
            <a:ext cx="1432139" cy="752732"/>
          </a:xfrm>
          <a:prstGeom prst="rect">
            <a:avLst/>
          </a:prstGeom>
          <a:noFill/>
          <a:scene3d>
            <a:camera prst="perspectiveRelaxedModerately"/>
            <a:lightRig rig="threePt" dir="t"/>
          </a:scene3d>
          <a:extLst>
            <a:ext uri="{909E8E84-426E-40DD-AFC4-6F175D3DCCD1}">
              <a14:hiddenFill xmlns:a14="http://schemas.microsoft.com/office/drawing/2010/main">
                <a:solidFill>
                  <a:srgbClr val="FFFFFF"/>
                </a:solidFill>
              </a14:hiddenFill>
            </a:ext>
          </a:extLst>
        </p:spPr>
      </p:pic>
      <p:pic>
        <p:nvPicPr>
          <p:cNvPr id="6" name="Picture 5" descr="Screen_shot_2014-06-20_at_1.06.52_pm">
            <a:extLst>
              <a:ext uri="{FF2B5EF4-FFF2-40B4-BE49-F238E27FC236}">
                <a16:creationId xmlns:a16="http://schemas.microsoft.com/office/drawing/2014/main" id="{FF7B7205-65B2-4DD7-85E4-0076C990D0D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16521"/>
          <a:stretch/>
        </p:blipFill>
        <p:spPr bwMode="auto">
          <a:xfrm flipH="1">
            <a:off x="4472154" y="2687869"/>
            <a:ext cx="1432139" cy="752732"/>
          </a:xfrm>
          <a:prstGeom prst="rect">
            <a:avLst/>
          </a:prstGeom>
          <a:noFill/>
          <a:scene3d>
            <a:camera prst="perspectiveRelaxedModerately"/>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41377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a:extLst>
              <a:ext uri="{FF2B5EF4-FFF2-40B4-BE49-F238E27FC236}">
                <a16:creationId xmlns:a16="http://schemas.microsoft.com/office/drawing/2014/main" id="{695DE7E4-9A37-44B9-AABF-0391F21151A6}"/>
              </a:ext>
            </a:extLst>
          </p:cNvPr>
          <p:cNvPicPr>
            <a:picLocks noChangeAspect="1" noChangeArrowheads="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335280" y="0"/>
            <a:ext cx="961136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A7177E-EAC6-4EBF-AD23-297A45D9544D}"/>
              </a:ext>
            </a:extLst>
          </p:cNvPr>
          <p:cNvSpPr>
            <a:spLocks noGrp="1"/>
          </p:cNvSpPr>
          <p:nvPr>
            <p:ph type="title"/>
          </p:nvPr>
        </p:nvSpPr>
        <p:spPr/>
        <p:txBody>
          <a:bodyPr/>
          <a:lstStyle/>
          <a:p>
            <a:endParaRPr lang="en-US"/>
          </a:p>
        </p:txBody>
      </p:sp>
      <mc:AlternateContent xmlns:mc="http://schemas.openxmlformats.org/markup-compatibility/2006">
        <mc:Choice xmlns:am3d="http://schemas.microsoft.com/office/drawing/2017/model3d" Requires="am3d">
          <p:graphicFrame>
            <p:nvGraphicFramePr>
              <p:cNvPr id="6" name="Content Placeholder 5" descr="1">
                <a:extLst>
                  <a:ext uri="{FF2B5EF4-FFF2-40B4-BE49-F238E27FC236}">
                    <a16:creationId xmlns:a16="http://schemas.microsoft.com/office/drawing/2014/main" id="{FC56A105-E9BC-4F41-9629-063E25B1637A}"/>
                  </a:ext>
                </a:extLst>
              </p:cNvPr>
              <p:cNvGraphicFramePr>
                <a:graphicFrameLocks noGrp="1" noChangeAspect="1"/>
              </p:cNvGraphicFramePr>
              <p:nvPr>
                <p:ph idx="1"/>
              </p:nvPr>
            </p:nvGraphicFramePr>
            <p:xfrm>
              <a:off x="3019448" y="872492"/>
              <a:ext cx="1188091" cy="1292886"/>
            </p:xfrm>
            <a:graphic>
              <a:graphicData uri="http://schemas.microsoft.com/office/drawing/2017/model3d">
                <am3d:model3d r:embed="rId4">
                  <am3d:spPr>
                    <a:xfrm>
                      <a:off x="0" y="0"/>
                      <a:ext cx="1188091" cy="1292886"/>
                    </a:xfrm>
                    <a:prstGeom prst="rect">
                      <a:avLst/>
                    </a:prstGeom>
                  </am3d:spPr>
                  <am3d:camera>
                    <am3d:pos x="0" y="0" z="79883025"/>
                    <am3d:up dx="0" dy="36000000" dz="0"/>
                    <am3d:lookAt x="0" y="0" z="0"/>
                    <am3d:perspective fov="2700000"/>
                  </am3d:camera>
                  <am3d:trans>
                    <am3d:meterPerModelUnit n="6915056" d="1000000"/>
                    <am3d:preTrans dx="0" dy="-17468291" dz="0"/>
                    <am3d:scale>
                      <am3d:sx n="1000000" d="1000000"/>
                      <am3d:sy n="1000000" d="1000000"/>
                      <am3d:sz n="1000000" d="1000000"/>
                    </am3d:scale>
                    <am3d:rot ax="1655727" ay="1469247" az="733454"/>
                    <am3d:postTrans dx="0" dy="0" dz="0"/>
                  </am3d:trans>
                  <am3d:raster rName="Office3DRenderer" rVer="16.0.8326">
                    <am3d:blip r:embed="rId5"/>
                  </am3d:raster>
                  <am3d:objViewport viewportSz="1350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Content Placeholder 5" descr="1">
                <a:extLst>
                  <a:ext uri="{FF2B5EF4-FFF2-40B4-BE49-F238E27FC236}">
                    <a16:creationId xmlns:a16="http://schemas.microsoft.com/office/drawing/2014/main" id="{FC56A105-E9BC-4F41-9629-063E25B1637A}"/>
                  </a:ext>
                </a:extLst>
              </p:cNvPr>
              <p:cNvPicPr>
                <a:picLocks noGrp="1" noRot="1" noChangeAspect="1" noMove="1" noResize="1" noEditPoints="1" noAdjustHandles="1" noChangeArrowheads="1" noChangeShapeType="1" noCrop="1"/>
              </p:cNvPicPr>
              <p:nvPr/>
            </p:nvPicPr>
            <p:blipFill>
              <a:blip r:embed="rId5"/>
              <a:stretch>
                <a:fillRect/>
              </a:stretch>
            </p:blipFill>
            <p:spPr>
              <a:xfrm>
                <a:off x="3019448" y="872492"/>
                <a:ext cx="1188091" cy="12928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0">
                <a:extLst>
                  <a:ext uri="{FF2B5EF4-FFF2-40B4-BE49-F238E27FC236}">
                    <a16:creationId xmlns:a16="http://schemas.microsoft.com/office/drawing/2014/main" id="{7868CBB9-E0AC-4C10-8794-DCFDBB278AA5}"/>
                  </a:ext>
                </a:extLst>
              </p:cNvPr>
              <p:cNvGraphicFramePr>
                <a:graphicFrameLocks noChangeAspect="1"/>
              </p:cNvGraphicFramePr>
              <p:nvPr/>
            </p:nvGraphicFramePr>
            <p:xfrm>
              <a:off x="111040" y="1036214"/>
              <a:ext cx="1267481" cy="1302149"/>
            </p:xfrm>
            <a:graphic>
              <a:graphicData uri="http://schemas.microsoft.com/office/drawing/2017/model3d">
                <am3d:model3d r:embed="rId6">
                  <am3d:spPr>
                    <a:xfrm>
                      <a:off x="0" y="0"/>
                      <a:ext cx="1267481" cy="1302149"/>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696739" ay="929036" az="-188404"/>
                    <am3d:postTrans dx="0" dy="0" dz="0"/>
                  </am3d:trans>
                  <am3d:raster rName="Office3DRenderer" rVer="16.0.8326">
                    <am3d:blip r:embed="rId7"/>
                  </am3d:raster>
                  <am3d:objViewport viewportSz="15513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0">
                <a:extLst>
                  <a:ext uri="{FF2B5EF4-FFF2-40B4-BE49-F238E27FC236}">
                    <a16:creationId xmlns:a16="http://schemas.microsoft.com/office/drawing/2014/main" id="{7868CBB9-E0AC-4C10-8794-DCFDBB278AA5}"/>
                  </a:ext>
                </a:extLst>
              </p:cNvPr>
              <p:cNvPicPr>
                <a:picLocks noGrp="1" noRot="1" noChangeAspect="1" noMove="1" noResize="1" noEditPoints="1" noAdjustHandles="1" noChangeArrowheads="1" noChangeShapeType="1" noCrop="1"/>
              </p:cNvPicPr>
              <p:nvPr/>
            </p:nvPicPr>
            <p:blipFill>
              <a:blip r:embed="rId7"/>
              <a:stretch>
                <a:fillRect/>
              </a:stretch>
            </p:blipFill>
            <p:spPr>
              <a:xfrm>
                <a:off x="111040" y="1036214"/>
                <a:ext cx="1267481" cy="130214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Content Placeholder 5" descr="1">
                <a:extLst>
                  <a:ext uri="{FF2B5EF4-FFF2-40B4-BE49-F238E27FC236}">
                    <a16:creationId xmlns:a16="http://schemas.microsoft.com/office/drawing/2014/main" id="{49D648A5-600A-4423-8C99-27F875949D1A}"/>
                  </a:ext>
                </a:extLst>
              </p:cNvPr>
              <p:cNvGraphicFramePr>
                <a:graphicFrameLocks noChangeAspect="1"/>
              </p:cNvGraphicFramePr>
              <p:nvPr/>
            </p:nvGraphicFramePr>
            <p:xfrm>
              <a:off x="3635602" y="1744008"/>
              <a:ext cx="1078713" cy="1130950"/>
            </p:xfrm>
            <a:graphic>
              <a:graphicData uri="http://schemas.microsoft.com/office/drawing/2017/model3d">
                <am3d:model3d r:embed="rId4">
                  <am3d:spPr>
                    <a:xfrm>
                      <a:off x="0" y="0"/>
                      <a:ext cx="1078713" cy="1130950"/>
                    </a:xfrm>
                    <a:prstGeom prst="rect">
                      <a:avLst/>
                    </a:prstGeom>
                  </am3d:spPr>
                  <am3d:camera>
                    <am3d:pos x="0" y="0" z="79883025"/>
                    <am3d:up dx="0" dy="36000000" dz="0"/>
                    <am3d:lookAt x="0" y="0" z="0"/>
                    <am3d:perspective fov="2700000"/>
                  </am3d:camera>
                  <am3d:trans>
                    <am3d:meterPerModelUnit n="6915056" d="1000000"/>
                    <am3d:preTrans dx="0" dy="-17468291" dz="0"/>
                    <am3d:scale>
                      <am3d:sx n="1000000" d="1000000"/>
                      <am3d:sy n="1000000" d="1000000"/>
                      <am3d:sz n="1000000" d="1000000"/>
                    </am3d:scale>
                    <am3d:rot ax="-1142545" ay="-428785" az="147520"/>
                    <am3d:postTrans dx="0" dy="0" dz="0"/>
                  </am3d:trans>
                  <am3d:raster rName="Office3DRenderer" rVer="16.0.8326">
                    <am3d:blip r:embed="rId8"/>
                  </am3d:raster>
                  <am3d:objViewport viewportSz="1350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5" descr="1">
                <a:extLst>
                  <a:ext uri="{FF2B5EF4-FFF2-40B4-BE49-F238E27FC236}">
                    <a16:creationId xmlns:a16="http://schemas.microsoft.com/office/drawing/2014/main" id="{49D648A5-600A-4423-8C99-27F875949D1A}"/>
                  </a:ext>
                </a:extLst>
              </p:cNvPr>
              <p:cNvPicPr>
                <a:picLocks noGrp="1" noRot="1" noChangeAspect="1" noMove="1" noResize="1" noEditPoints="1" noAdjustHandles="1" noChangeArrowheads="1" noChangeShapeType="1" noCrop="1"/>
              </p:cNvPicPr>
              <p:nvPr/>
            </p:nvPicPr>
            <p:blipFill>
              <a:blip r:embed="rId8"/>
              <a:stretch>
                <a:fillRect/>
              </a:stretch>
            </p:blipFill>
            <p:spPr>
              <a:xfrm>
                <a:off x="3635602" y="1744008"/>
                <a:ext cx="1078713" cy="113095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Content Placeholder 5" descr="1">
                <a:extLst>
                  <a:ext uri="{FF2B5EF4-FFF2-40B4-BE49-F238E27FC236}">
                    <a16:creationId xmlns:a16="http://schemas.microsoft.com/office/drawing/2014/main" id="{D5D1CC3F-52E7-4F38-A5B4-14412F287D3E}"/>
                  </a:ext>
                </a:extLst>
              </p:cNvPr>
              <p:cNvGraphicFramePr>
                <a:graphicFrameLocks noChangeAspect="1"/>
              </p:cNvGraphicFramePr>
              <p:nvPr/>
            </p:nvGraphicFramePr>
            <p:xfrm>
              <a:off x="4472921" y="886085"/>
              <a:ext cx="1193743" cy="1293786"/>
            </p:xfrm>
            <a:graphic>
              <a:graphicData uri="http://schemas.microsoft.com/office/drawing/2017/model3d">
                <am3d:model3d r:embed="rId4">
                  <am3d:spPr>
                    <a:xfrm>
                      <a:off x="0" y="0"/>
                      <a:ext cx="1193743" cy="1293786"/>
                    </a:xfrm>
                    <a:prstGeom prst="rect">
                      <a:avLst/>
                    </a:prstGeom>
                  </am3d:spPr>
                  <am3d:camera>
                    <am3d:pos x="0" y="0" z="79883025"/>
                    <am3d:up dx="0" dy="36000000" dz="0"/>
                    <am3d:lookAt x="0" y="0" z="0"/>
                    <am3d:perspective fov="2700000"/>
                  </am3d:camera>
                  <am3d:trans>
                    <am3d:meterPerModelUnit n="6915056" d="1000000"/>
                    <am3d:preTrans dx="0" dy="-17468291" dz="0"/>
                    <am3d:scale>
                      <am3d:sx n="1000000" d="1000000"/>
                      <am3d:sy n="1000000" d="1000000"/>
                      <am3d:sz n="1000000" d="1000000"/>
                    </am3d:scale>
                    <am3d:rot ax="1743094" ay="-1409932" az="-749321"/>
                    <am3d:postTrans dx="0" dy="0" dz="0"/>
                  </am3d:trans>
                  <am3d:raster rName="Office3DRenderer" rVer="16.0.8326">
                    <am3d:blip r:embed="rId9"/>
                  </am3d:raster>
                  <am3d:objViewport viewportSz="1350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Content Placeholder 5" descr="1">
                <a:extLst>
                  <a:ext uri="{FF2B5EF4-FFF2-40B4-BE49-F238E27FC236}">
                    <a16:creationId xmlns:a16="http://schemas.microsoft.com/office/drawing/2014/main" id="{D5D1CC3F-52E7-4F38-A5B4-14412F287D3E}"/>
                  </a:ext>
                </a:extLst>
              </p:cNvPr>
              <p:cNvPicPr>
                <a:picLocks noGrp="1" noRot="1" noChangeAspect="1" noMove="1" noResize="1" noEditPoints="1" noAdjustHandles="1" noChangeArrowheads="1" noChangeShapeType="1" noCrop="1"/>
              </p:cNvPicPr>
              <p:nvPr/>
            </p:nvPicPr>
            <p:blipFill>
              <a:blip r:embed="rId9"/>
              <a:stretch>
                <a:fillRect/>
              </a:stretch>
            </p:blipFill>
            <p:spPr>
              <a:xfrm>
                <a:off x="4472921" y="886085"/>
                <a:ext cx="1193743" cy="129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0">
                <a:extLst>
                  <a:ext uri="{FF2B5EF4-FFF2-40B4-BE49-F238E27FC236}">
                    <a16:creationId xmlns:a16="http://schemas.microsoft.com/office/drawing/2014/main" id="{160EA5ED-7B33-470F-B6CE-35713A9B9A2A}"/>
                  </a:ext>
                </a:extLst>
              </p:cNvPr>
              <p:cNvGraphicFramePr>
                <a:graphicFrameLocks noChangeAspect="1"/>
              </p:cNvGraphicFramePr>
              <p:nvPr/>
            </p:nvGraphicFramePr>
            <p:xfrm>
              <a:off x="1660364" y="934539"/>
              <a:ext cx="1142449" cy="1196875"/>
            </p:xfrm>
            <a:graphic>
              <a:graphicData uri="http://schemas.microsoft.com/office/drawing/2017/model3d">
                <am3d:model3d r:embed="rId6">
                  <am3d:spPr>
                    <a:xfrm>
                      <a:off x="0" y="0"/>
                      <a:ext cx="1142449" cy="1196875"/>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1024837" ay="-937211" az="-283773"/>
                    <am3d:postTrans dx="0" dy="0" dz="0"/>
                  </am3d:trans>
                  <am3d:raster rName="Office3DRenderer" rVer="16.0.8326">
                    <am3d:blip r:embed="rId10"/>
                  </am3d:raster>
                  <am3d:objViewport viewportSz="1367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0">
                <a:extLst>
                  <a:ext uri="{FF2B5EF4-FFF2-40B4-BE49-F238E27FC236}">
                    <a16:creationId xmlns:a16="http://schemas.microsoft.com/office/drawing/2014/main" id="{160EA5ED-7B33-470F-B6CE-35713A9B9A2A}"/>
                  </a:ext>
                </a:extLst>
              </p:cNvPr>
              <p:cNvPicPr>
                <a:picLocks noGrp="1" noRot="1" noChangeAspect="1" noMove="1" noResize="1" noEditPoints="1" noAdjustHandles="1" noChangeArrowheads="1" noChangeShapeType="1" noCrop="1"/>
              </p:cNvPicPr>
              <p:nvPr/>
            </p:nvPicPr>
            <p:blipFill>
              <a:blip r:embed="rId10"/>
              <a:stretch>
                <a:fillRect/>
              </a:stretch>
            </p:blipFill>
            <p:spPr>
              <a:xfrm>
                <a:off x="1660364" y="934539"/>
                <a:ext cx="1142449" cy="119687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0">
                <a:extLst>
                  <a:ext uri="{FF2B5EF4-FFF2-40B4-BE49-F238E27FC236}">
                    <a16:creationId xmlns:a16="http://schemas.microsoft.com/office/drawing/2014/main" id="{A0680E7F-0DBD-4F7C-8D2C-BEAB1AAFDAF7}"/>
                  </a:ext>
                </a:extLst>
              </p:cNvPr>
              <p:cNvGraphicFramePr>
                <a:graphicFrameLocks noChangeAspect="1"/>
              </p:cNvGraphicFramePr>
              <p:nvPr/>
            </p:nvGraphicFramePr>
            <p:xfrm>
              <a:off x="1049046" y="1705205"/>
              <a:ext cx="992722" cy="1041525"/>
            </p:xfrm>
            <a:graphic>
              <a:graphicData uri="http://schemas.microsoft.com/office/drawing/2017/model3d">
                <am3d:model3d r:embed="rId6">
                  <am3d:spPr>
                    <a:xfrm>
                      <a:off x="0" y="0"/>
                      <a:ext cx="992722" cy="1041525"/>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1344433" ay="-525959" az="215736"/>
                    <am3d:postTrans dx="0" dy="0" dz="0"/>
                  </am3d:trans>
                  <am3d:raster rName="Office3DRenderer" rVer="16.0.8326">
                    <am3d:blip r:embed="rId11"/>
                  </am3d:raster>
                  <am3d:objViewport viewportSz="12122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0">
                <a:extLst>
                  <a:ext uri="{FF2B5EF4-FFF2-40B4-BE49-F238E27FC236}">
                    <a16:creationId xmlns:a16="http://schemas.microsoft.com/office/drawing/2014/main" id="{A0680E7F-0DBD-4F7C-8D2C-BEAB1AAFDAF7}"/>
                  </a:ext>
                </a:extLst>
              </p:cNvPr>
              <p:cNvPicPr>
                <a:picLocks noGrp="1" noRot="1" noChangeAspect="1" noMove="1" noResize="1" noEditPoints="1" noAdjustHandles="1" noChangeArrowheads="1" noChangeShapeType="1" noCrop="1"/>
              </p:cNvPicPr>
              <p:nvPr/>
            </p:nvPicPr>
            <p:blipFill>
              <a:blip r:embed="rId11"/>
              <a:stretch>
                <a:fillRect/>
              </a:stretch>
            </p:blipFill>
            <p:spPr>
              <a:xfrm>
                <a:off x="1049046" y="1705205"/>
                <a:ext cx="992722" cy="10415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0">
                <a:extLst>
                  <a:ext uri="{FF2B5EF4-FFF2-40B4-BE49-F238E27FC236}">
                    <a16:creationId xmlns:a16="http://schemas.microsoft.com/office/drawing/2014/main" id="{D5DA4062-660D-4D6A-89FA-EFC23B083370}"/>
                  </a:ext>
                </a:extLst>
              </p:cNvPr>
              <p:cNvGraphicFramePr>
                <a:graphicFrameLocks noChangeAspect="1"/>
              </p:cNvGraphicFramePr>
              <p:nvPr/>
            </p:nvGraphicFramePr>
            <p:xfrm>
              <a:off x="6265209" y="1013366"/>
              <a:ext cx="1210096" cy="1250290"/>
            </p:xfrm>
            <a:graphic>
              <a:graphicData uri="http://schemas.microsoft.com/office/drawing/2017/model3d">
                <am3d:model3d r:embed="rId6">
                  <am3d:spPr>
                    <a:xfrm>
                      <a:off x="0" y="0"/>
                      <a:ext cx="1210096" cy="1250290"/>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717180" ay="-463544" az="-97807"/>
                    <am3d:postTrans dx="0" dy="0" dz="0"/>
                  </am3d:trans>
                  <am3d:raster rName="Office3DRenderer" rVer="16.0.8326">
                    <am3d:blip r:embed="rId12"/>
                  </am3d:raster>
                  <am3d:objViewport viewportSz="15513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0">
                <a:extLst>
                  <a:ext uri="{FF2B5EF4-FFF2-40B4-BE49-F238E27FC236}">
                    <a16:creationId xmlns:a16="http://schemas.microsoft.com/office/drawing/2014/main" id="{D5DA4062-660D-4D6A-89FA-EFC23B083370}"/>
                  </a:ext>
                </a:extLst>
              </p:cNvPr>
              <p:cNvPicPr>
                <a:picLocks noGrp="1" noRot="1" noChangeAspect="1" noMove="1" noResize="1" noEditPoints="1" noAdjustHandles="1" noChangeArrowheads="1" noChangeShapeType="1" noCrop="1"/>
              </p:cNvPicPr>
              <p:nvPr/>
            </p:nvPicPr>
            <p:blipFill>
              <a:blip r:embed="rId12"/>
              <a:stretch>
                <a:fillRect/>
              </a:stretch>
            </p:blipFill>
            <p:spPr>
              <a:xfrm>
                <a:off x="6265209" y="1013366"/>
                <a:ext cx="1210096" cy="12502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0">
                <a:extLst>
                  <a:ext uri="{FF2B5EF4-FFF2-40B4-BE49-F238E27FC236}">
                    <a16:creationId xmlns:a16="http://schemas.microsoft.com/office/drawing/2014/main" id="{51434026-9453-4A81-B1BE-3239A5F00A3C}"/>
                  </a:ext>
                </a:extLst>
              </p:cNvPr>
              <p:cNvGraphicFramePr>
                <a:graphicFrameLocks noChangeAspect="1"/>
              </p:cNvGraphicFramePr>
              <p:nvPr/>
            </p:nvGraphicFramePr>
            <p:xfrm>
              <a:off x="7677523" y="953628"/>
              <a:ext cx="1151274" cy="1209866"/>
            </p:xfrm>
            <a:graphic>
              <a:graphicData uri="http://schemas.microsoft.com/office/drawing/2017/model3d">
                <am3d:model3d r:embed="rId6">
                  <am3d:spPr>
                    <a:xfrm>
                      <a:off x="0" y="0"/>
                      <a:ext cx="1151274" cy="1209866"/>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912544" ay="-1250395" az="-331461"/>
                    <am3d:postTrans dx="0" dy="0" dz="0"/>
                  </am3d:trans>
                  <am3d:raster rName="Office3DRenderer" rVer="16.0.8326">
                    <am3d:blip r:embed="rId13"/>
                  </am3d:raster>
                  <am3d:objViewport viewportSz="1367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0">
                <a:extLst>
                  <a:ext uri="{FF2B5EF4-FFF2-40B4-BE49-F238E27FC236}">
                    <a16:creationId xmlns:a16="http://schemas.microsoft.com/office/drawing/2014/main" id="{51434026-9453-4A81-B1BE-3239A5F00A3C}"/>
                  </a:ext>
                </a:extLst>
              </p:cNvPr>
              <p:cNvPicPr>
                <a:picLocks noGrp="1" noRot="1" noChangeAspect="1" noMove="1" noResize="1" noEditPoints="1" noAdjustHandles="1" noChangeArrowheads="1" noChangeShapeType="1" noCrop="1"/>
              </p:cNvPicPr>
              <p:nvPr/>
            </p:nvPicPr>
            <p:blipFill>
              <a:blip r:embed="rId13"/>
              <a:stretch>
                <a:fillRect/>
              </a:stretch>
            </p:blipFill>
            <p:spPr>
              <a:xfrm>
                <a:off x="7677523" y="953628"/>
                <a:ext cx="1151274" cy="12098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0">
                <a:extLst>
                  <a:ext uri="{FF2B5EF4-FFF2-40B4-BE49-F238E27FC236}">
                    <a16:creationId xmlns:a16="http://schemas.microsoft.com/office/drawing/2014/main" id="{1E4620AE-0902-4F91-B272-F37FAC5203B4}"/>
                  </a:ext>
                </a:extLst>
              </p:cNvPr>
              <p:cNvGraphicFramePr>
                <a:graphicFrameLocks noChangeAspect="1"/>
              </p:cNvGraphicFramePr>
              <p:nvPr/>
            </p:nvGraphicFramePr>
            <p:xfrm>
              <a:off x="7051542" y="1702903"/>
              <a:ext cx="1030873" cy="1097298"/>
            </p:xfrm>
            <a:graphic>
              <a:graphicData uri="http://schemas.microsoft.com/office/drawing/2017/model3d">
                <am3d:model3d r:embed="rId6">
                  <am3d:spPr>
                    <a:xfrm>
                      <a:off x="0" y="0"/>
                      <a:ext cx="1030873" cy="1097298"/>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1031608" ay="1394802" az="417778"/>
                    <am3d:postTrans dx="0" dy="0" dz="0"/>
                  </am3d:trans>
                  <am3d:raster rName="Office3DRenderer" rVer="16.0.8326">
                    <am3d:blip r:embed="rId14"/>
                  </am3d:raster>
                  <am3d:objViewport viewportSz="12122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0">
                <a:extLst>
                  <a:ext uri="{FF2B5EF4-FFF2-40B4-BE49-F238E27FC236}">
                    <a16:creationId xmlns:a16="http://schemas.microsoft.com/office/drawing/2014/main" id="{1E4620AE-0902-4F91-B272-F37FAC5203B4}"/>
                  </a:ext>
                </a:extLst>
              </p:cNvPr>
              <p:cNvPicPr>
                <a:picLocks noGrp="1" noRot="1" noChangeAspect="1" noMove="1" noResize="1" noEditPoints="1" noAdjustHandles="1" noChangeArrowheads="1" noChangeShapeType="1" noCrop="1"/>
              </p:cNvPicPr>
              <p:nvPr/>
            </p:nvPicPr>
            <p:blipFill>
              <a:blip r:embed="rId14"/>
              <a:stretch>
                <a:fillRect/>
              </a:stretch>
            </p:blipFill>
            <p:spPr>
              <a:xfrm>
                <a:off x="7051542" y="1702903"/>
                <a:ext cx="1030873" cy="1097298"/>
              </a:xfrm>
              <a:prstGeom prst="rect">
                <a:avLst/>
              </a:prstGeom>
            </p:spPr>
          </p:pic>
        </mc:Fallback>
      </mc:AlternateContent>
      <p:pic>
        <p:nvPicPr>
          <p:cNvPr id="1026" name="Picture 2" descr="SOS Morse code distress signal - YouTube">
            <a:extLst>
              <a:ext uri="{FF2B5EF4-FFF2-40B4-BE49-F238E27FC236}">
                <a16:creationId xmlns:a16="http://schemas.microsoft.com/office/drawing/2014/main" id="{36D2A28E-AD6F-4DCD-B772-6EC4C393D7BF}"/>
              </a:ext>
            </a:extLst>
          </p:cNvPr>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82687" y="2161126"/>
            <a:ext cx="5868855" cy="3301231"/>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7" descr="Logo&#10;&#10;Description automatically generated">
            <a:extLst>
              <a:ext uri="{FF2B5EF4-FFF2-40B4-BE49-F238E27FC236}">
                <a16:creationId xmlns:a16="http://schemas.microsoft.com/office/drawing/2014/main" id="{4345E93F-A2AC-4375-9DA4-85B5462E672E}"/>
              </a:ext>
            </a:extLst>
          </p:cNvPr>
          <p:cNvPicPr>
            <a:picLocks noChangeAspect="1"/>
          </p:cNvPicPr>
          <p:nvPr/>
        </p:nvPicPr>
        <p:blipFill>
          <a:blip r:embed="rId16">
            <a:clrChange>
              <a:clrFrom>
                <a:srgbClr val="FFFFFF"/>
              </a:clrFrom>
              <a:clrTo>
                <a:srgbClr val="FFFFFF">
                  <a:alpha val="0"/>
                </a:srgbClr>
              </a:clrTo>
            </a:clrChange>
          </a:blip>
          <a:stretch>
            <a:fillRect/>
          </a:stretch>
        </p:blipFill>
        <p:spPr>
          <a:xfrm>
            <a:off x="3908962" y="3548997"/>
            <a:ext cx="569493" cy="569493"/>
          </a:xfrm>
          <a:prstGeom prst="rect">
            <a:avLst/>
          </a:prstGeom>
        </p:spPr>
      </p:pic>
    </p:spTree>
    <p:extLst>
      <p:ext uri="{BB962C8B-B14F-4D97-AF65-F5344CB8AC3E}">
        <p14:creationId xmlns:p14="http://schemas.microsoft.com/office/powerpoint/2010/main" val="26558174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A35B-5467-4C0C-A69B-DE5012FF40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B7CC9-E8A9-4A1F-9CF1-4A8AAA155E0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9CE5982-B662-4467-B6E6-C832DBA7BC15}"/>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07567A3B-A641-4B38-9689-144A74294B09}"/>
              </a:ext>
            </a:extLst>
          </p:cNvPr>
          <p:cNvSpPr>
            <a:spLocks noGrp="1"/>
          </p:cNvSpPr>
          <p:nvPr>
            <p:ph type="sldNum" sz="quarter" idx="12"/>
          </p:nvPr>
        </p:nvSpPr>
        <p:spPr/>
        <p:txBody>
          <a:bodyPr/>
          <a:lstStyle/>
          <a:p>
            <a:fld id="{14F1411D-0280-154F-AEAC-4C20B7AA46B2}" type="slidenum">
              <a:rPr lang="nl-NL" smtClean="0"/>
              <a:t>11</a:t>
            </a:fld>
            <a:endParaRPr lang="nl-NL"/>
          </a:p>
        </p:txBody>
      </p:sp>
      <p:pic>
        <p:nvPicPr>
          <p:cNvPr id="22530" name="Picture 2" descr="Magnifying glass and binary code">
            <a:extLst>
              <a:ext uri="{FF2B5EF4-FFF2-40B4-BE49-F238E27FC236}">
                <a16:creationId xmlns:a16="http://schemas.microsoft.com/office/drawing/2014/main" id="{B0073CF6-3C99-4826-9382-395058B18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 y="0"/>
            <a:ext cx="9418320" cy="522224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2B0EA9D3-FF6B-48E7-B436-5E92581F37B9}"/>
              </a:ext>
            </a:extLst>
          </p:cNvPr>
          <p:cNvSpPr/>
          <p:nvPr/>
        </p:nvSpPr>
        <p:spPr>
          <a:xfrm>
            <a:off x="4765040" y="792000"/>
            <a:ext cx="1645920" cy="823440"/>
          </a:xfrm>
          <a:prstGeom prst="wedgeRoundRectCallout">
            <a:avLst>
              <a:gd name="adj1" fmla="val -48370"/>
              <a:gd name="adj2" fmla="val 85943"/>
              <a:gd name="adj3" fmla="val 16667"/>
            </a:avLst>
          </a:prstGeom>
          <a:solidFill>
            <a:schemeClr val="accent6">
              <a:alpha val="78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Encoding Filters</a:t>
            </a:r>
          </a:p>
          <a:p>
            <a:pPr algn="ctr"/>
            <a:r>
              <a:rPr lang="en-US" i="1" dirty="0"/>
              <a:t>ASCII </a:t>
            </a:r>
          </a:p>
          <a:p>
            <a:pPr algn="ctr"/>
            <a:r>
              <a:rPr lang="en-US" i="1" dirty="0"/>
              <a:t>UTF </a:t>
            </a:r>
          </a:p>
        </p:txBody>
      </p:sp>
    </p:spTree>
    <p:extLst>
      <p:ext uri="{BB962C8B-B14F-4D97-AF65-F5344CB8AC3E}">
        <p14:creationId xmlns:p14="http://schemas.microsoft.com/office/powerpoint/2010/main" val="1336967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descr="Magnifying glass and binary code">
            <a:extLst>
              <a:ext uri="{FF2B5EF4-FFF2-40B4-BE49-F238E27FC236}">
                <a16:creationId xmlns:a16="http://schemas.microsoft.com/office/drawing/2014/main" id="{3B431091-FDFF-4134-80A1-C12257FE7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 y="0"/>
            <a:ext cx="9418320" cy="522224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2B0EA9D3-FF6B-48E7-B436-5E92581F37B9}"/>
              </a:ext>
            </a:extLst>
          </p:cNvPr>
          <p:cNvSpPr/>
          <p:nvPr/>
        </p:nvSpPr>
        <p:spPr>
          <a:xfrm>
            <a:off x="4765040" y="792000"/>
            <a:ext cx="1645920" cy="823440"/>
          </a:xfrm>
          <a:prstGeom prst="wedgeRoundRectCallout">
            <a:avLst>
              <a:gd name="adj1" fmla="val -48370"/>
              <a:gd name="adj2" fmla="val 85943"/>
              <a:gd name="adj3" fmla="val 16667"/>
            </a:avLst>
          </a:prstGeom>
          <a:solidFill>
            <a:schemeClr val="accent6">
              <a:alpha val="78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Encoding Filters</a:t>
            </a:r>
          </a:p>
          <a:p>
            <a:pPr algn="ctr"/>
            <a:r>
              <a:rPr lang="en-US" i="1" dirty="0"/>
              <a:t>ASCII </a:t>
            </a:r>
          </a:p>
          <a:p>
            <a:pPr algn="ctr"/>
            <a:r>
              <a:rPr lang="en-US" i="1" dirty="0"/>
              <a:t>UTF </a:t>
            </a:r>
          </a:p>
        </p:txBody>
      </p:sp>
      <p:grpSp>
        <p:nvGrpSpPr>
          <p:cNvPr id="9" name="Group 8">
            <a:extLst>
              <a:ext uri="{FF2B5EF4-FFF2-40B4-BE49-F238E27FC236}">
                <a16:creationId xmlns:a16="http://schemas.microsoft.com/office/drawing/2014/main" id="{4B448994-9E17-4A1D-B757-8287B9D8503D}"/>
              </a:ext>
            </a:extLst>
          </p:cNvPr>
          <p:cNvGrpSpPr/>
          <p:nvPr/>
        </p:nvGrpSpPr>
        <p:grpSpPr>
          <a:xfrm>
            <a:off x="1868840" y="709760"/>
            <a:ext cx="2418480" cy="1180080"/>
            <a:chOff x="1868840" y="709760"/>
            <a:chExt cx="2418480" cy="1180080"/>
          </a:xfrm>
        </p:grpSpPr>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4F6816C7-2A61-4FB3-80A5-5090AC82E446}"/>
                    </a:ext>
                  </a:extLst>
                </p14:cNvPr>
                <p14:cNvContentPartPr/>
                <p14:nvPr/>
              </p14:nvContentPartPr>
              <p14:xfrm>
                <a:off x="1925000" y="709760"/>
                <a:ext cx="2362320" cy="1180080"/>
              </p14:xfrm>
            </p:contentPart>
          </mc:Choice>
          <mc:Fallback xmlns="">
            <p:pic>
              <p:nvPicPr>
                <p:cNvPr id="7" name="Ink 6">
                  <a:extLst>
                    <a:ext uri="{FF2B5EF4-FFF2-40B4-BE49-F238E27FC236}">
                      <a16:creationId xmlns:a16="http://schemas.microsoft.com/office/drawing/2014/main" id="{4F6816C7-2A61-4FB3-80A5-5090AC82E446}"/>
                    </a:ext>
                  </a:extLst>
                </p:cNvPr>
                <p:cNvPicPr/>
                <p:nvPr/>
              </p:nvPicPr>
              <p:blipFill>
                <a:blip r:embed="rId4"/>
                <a:stretch>
                  <a:fillRect/>
                </a:stretch>
              </p:blipFill>
              <p:spPr>
                <a:xfrm>
                  <a:off x="1889360" y="673760"/>
                  <a:ext cx="2433960" cy="125172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0403A084-FB3F-499A-9D1D-6847445D1E8A}"/>
                    </a:ext>
                  </a:extLst>
                </p14:cNvPr>
                <p14:cNvContentPartPr/>
                <p14:nvPr/>
              </p14:nvContentPartPr>
              <p14:xfrm>
                <a:off x="1868840" y="914240"/>
                <a:ext cx="488880" cy="356040"/>
              </p14:xfrm>
            </p:contentPart>
          </mc:Choice>
          <mc:Fallback xmlns="">
            <p:pic>
              <p:nvPicPr>
                <p:cNvPr id="8" name="Ink 7">
                  <a:extLst>
                    <a:ext uri="{FF2B5EF4-FFF2-40B4-BE49-F238E27FC236}">
                      <a16:creationId xmlns:a16="http://schemas.microsoft.com/office/drawing/2014/main" id="{0403A084-FB3F-499A-9D1D-6847445D1E8A}"/>
                    </a:ext>
                  </a:extLst>
                </p:cNvPr>
                <p:cNvPicPr/>
                <p:nvPr/>
              </p:nvPicPr>
              <p:blipFill>
                <a:blip r:embed="rId6"/>
                <a:stretch>
                  <a:fillRect/>
                </a:stretch>
              </p:blipFill>
              <p:spPr>
                <a:xfrm>
                  <a:off x="1833200" y="878240"/>
                  <a:ext cx="560520" cy="427680"/>
                </a:xfrm>
                <a:prstGeom prst="rect">
                  <a:avLst/>
                </a:prstGeom>
              </p:spPr>
            </p:pic>
          </mc:Fallback>
        </mc:AlternateContent>
      </p:grpSp>
      <p:sp>
        <p:nvSpPr>
          <p:cNvPr id="10" name="Flowchart: Alternate Process 9">
            <a:extLst>
              <a:ext uri="{FF2B5EF4-FFF2-40B4-BE49-F238E27FC236}">
                <a16:creationId xmlns:a16="http://schemas.microsoft.com/office/drawing/2014/main" id="{CA65B252-0B2E-4B10-AB29-A35FCA64D88C}"/>
              </a:ext>
            </a:extLst>
          </p:cNvPr>
          <p:cNvSpPr/>
          <p:nvPr/>
        </p:nvSpPr>
        <p:spPr>
          <a:xfrm>
            <a:off x="833120" y="1328000"/>
            <a:ext cx="1694359" cy="340760"/>
          </a:xfrm>
          <a:prstGeom prst="flowChartAlternateProcess">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Characters</a:t>
            </a:r>
          </a:p>
        </p:txBody>
      </p:sp>
      <p:sp>
        <p:nvSpPr>
          <p:cNvPr id="12" name="Flowchart: Alternate Process 11">
            <a:extLst>
              <a:ext uri="{FF2B5EF4-FFF2-40B4-BE49-F238E27FC236}">
                <a16:creationId xmlns:a16="http://schemas.microsoft.com/office/drawing/2014/main" id="{9B952720-57BB-45BC-A10C-AF7F93E22E31}"/>
              </a:ext>
            </a:extLst>
          </p:cNvPr>
          <p:cNvSpPr/>
          <p:nvPr/>
        </p:nvSpPr>
        <p:spPr>
          <a:xfrm>
            <a:off x="833120" y="1941080"/>
            <a:ext cx="1694359" cy="340760"/>
          </a:xfrm>
          <a:prstGeom prst="flowChartAlternateProcess">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4">
                    <a:lumMod val="50000"/>
                  </a:schemeClr>
                </a:solidFill>
              </a:rPr>
              <a:t>Letters</a:t>
            </a:r>
          </a:p>
        </p:txBody>
      </p:sp>
      <p:sp>
        <p:nvSpPr>
          <p:cNvPr id="13" name="Flowchart: Alternate Process 12">
            <a:extLst>
              <a:ext uri="{FF2B5EF4-FFF2-40B4-BE49-F238E27FC236}">
                <a16:creationId xmlns:a16="http://schemas.microsoft.com/office/drawing/2014/main" id="{3C43C362-1631-489C-B6FE-D15A8722F7AB}"/>
              </a:ext>
            </a:extLst>
          </p:cNvPr>
          <p:cNvSpPr/>
          <p:nvPr/>
        </p:nvSpPr>
        <p:spPr>
          <a:xfrm>
            <a:off x="2758669" y="2932718"/>
            <a:ext cx="1391920"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Words (in a specific language)</a:t>
            </a:r>
          </a:p>
        </p:txBody>
      </p:sp>
      <p:sp>
        <p:nvSpPr>
          <p:cNvPr id="14" name="Flowchart: Alternate Process 13">
            <a:extLst>
              <a:ext uri="{FF2B5EF4-FFF2-40B4-BE49-F238E27FC236}">
                <a16:creationId xmlns:a16="http://schemas.microsoft.com/office/drawing/2014/main" id="{5B38AD5B-D194-4DFD-AA00-DE9780E9A6AB}"/>
              </a:ext>
            </a:extLst>
          </p:cNvPr>
          <p:cNvSpPr/>
          <p:nvPr/>
        </p:nvSpPr>
        <p:spPr>
          <a:xfrm>
            <a:off x="601" y="2535360"/>
            <a:ext cx="1025560" cy="340760"/>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DNA Sequences</a:t>
            </a:r>
          </a:p>
        </p:txBody>
      </p:sp>
      <p:sp>
        <p:nvSpPr>
          <p:cNvPr id="15" name="Flowchart: Alternate Process 14">
            <a:extLst>
              <a:ext uri="{FF2B5EF4-FFF2-40B4-BE49-F238E27FC236}">
                <a16:creationId xmlns:a16="http://schemas.microsoft.com/office/drawing/2014/main" id="{CBEA5A17-23B0-4815-B8FB-EB2CA5740496}"/>
              </a:ext>
            </a:extLst>
          </p:cNvPr>
          <p:cNvSpPr/>
          <p:nvPr/>
        </p:nvSpPr>
        <p:spPr>
          <a:xfrm>
            <a:off x="-91440" y="3132040"/>
            <a:ext cx="596558" cy="34076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Virus</a:t>
            </a:r>
          </a:p>
        </p:txBody>
      </p:sp>
      <p:sp>
        <p:nvSpPr>
          <p:cNvPr id="16" name="Flowchart: Alternate Process 15">
            <a:extLst>
              <a:ext uri="{FF2B5EF4-FFF2-40B4-BE49-F238E27FC236}">
                <a16:creationId xmlns:a16="http://schemas.microsoft.com/office/drawing/2014/main" id="{5AD792DA-AE16-420B-92AF-A45AE34100DF}"/>
              </a:ext>
            </a:extLst>
          </p:cNvPr>
          <p:cNvSpPr/>
          <p:nvPr/>
        </p:nvSpPr>
        <p:spPr>
          <a:xfrm>
            <a:off x="309202" y="3555100"/>
            <a:ext cx="596558" cy="34076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Yeast</a:t>
            </a:r>
          </a:p>
        </p:txBody>
      </p:sp>
      <p:sp>
        <p:nvSpPr>
          <p:cNvPr id="17" name="Flowchart: Alternate Process 16">
            <a:extLst>
              <a:ext uri="{FF2B5EF4-FFF2-40B4-BE49-F238E27FC236}">
                <a16:creationId xmlns:a16="http://schemas.microsoft.com/office/drawing/2014/main" id="{618DB33F-6A66-442D-A79A-3BDDD034701A}"/>
              </a:ext>
            </a:extLst>
          </p:cNvPr>
          <p:cNvSpPr/>
          <p:nvPr/>
        </p:nvSpPr>
        <p:spPr>
          <a:xfrm>
            <a:off x="617640" y="3978160"/>
            <a:ext cx="879183" cy="34076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Bacterium</a:t>
            </a:r>
          </a:p>
        </p:txBody>
      </p:sp>
      <p:sp>
        <p:nvSpPr>
          <p:cNvPr id="18" name="Flowchart: Alternate Process 17">
            <a:extLst>
              <a:ext uri="{FF2B5EF4-FFF2-40B4-BE49-F238E27FC236}">
                <a16:creationId xmlns:a16="http://schemas.microsoft.com/office/drawing/2014/main" id="{16826F5A-83AF-410E-AD2C-6B165DCA89F6}"/>
              </a:ext>
            </a:extLst>
          </p:cNvPr>
          <p:cNvSpPr/>
          <p:nvPr/>
        </p:nvSpPr>
        <p:spPr>
          <a:xfrm>
            <a:off x="1361447" y="2535360"/>
            <a:ext cx="879183"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timestamp</a:t>
            </a:r>
          </a:p>
        </p:txBody>
      </p:sp>
      <p:sp>
        <p:nvSpPr>
          <p:cNvPr id="19" name="Flowchart: Alternate Process 18">
            <a:extLst>
              <a:ext uri="{FF2B5EF4-FFF2-40B4-BE49-F238E27FC236}">
                <a16:creationId xmlns:a16="http://schemas.microsoft.com/office/drawing/2014/main" id="{F6FAF566-64AB-4569-825C-CC8A348063A6}"/>
              </a:ext>
            </a:extLst>
          </p:cNvPr>
          <p:cNvSpPr/>
          <p:nvPr/>
        </p:nvSpPr>
        <p:spPr>
          <a:xfrm>
            <a:off x="1496823" y="2958420"/>
            <a:ext cx="1073419"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geo location</a:t>
            </a:r>
          </a:p>
        </p:txBody>
      </p:sp>
      <p:sp>
        <p:nvSpPr>
          <p:cNvPr id="20" name="Flowchart: Alternate Process 19">
            <a:extLst>
              <a:ext uri="{FF2B5EF4-FFF2-40B4-BE49-F238E27FC236}">
                <a16:creationId xmlns:a16="http://schemas.microsoft.com/office/drawing/2014/main" id="{A269F518-1641-4049-AE6A-8EE36CA8F23A}"/>
              </a:ext>
            </a:extLst>
          </p:cNvPr>
          <p:cNvSpPr/>
          <p:nvPr/>
        </p:nvSpPr>
        <p:spPr>
          <a:xfrm>
            <a:off x="1799998" y="3381480"/>
            <a:ext cx="1073419"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Scientific Number</a:t>
            </a:r>
          </a:p>
        </p:txBody>
      </p:sp>
      <p:grpSp>
        <p:nvGrpSpPr>
          <p:cNvPr id="37" name="Group 36">
            <a:extLst>
              <a:ext uri="{FF2B5EF4-FFF2-40B4-BE49-F238E27FC236}">
                <a16:creationId xmlns:a16="http://schemas.microsoft.com/office/drawing/2014/main" id="{14CDCA7E-A9EA-4120-8625-2ECE7B01A54A}"/>
              </a:ext>
            </a:extLst>
          </p:cNvPr>
          <p:cNvGrpSpPr/>
          <p:nvPr/>
        </p:nvGrpSpPr>
        <p:grpSpPr>
          <a:xfrm>
            <a:off x="1400195" y="1678110"/>
            <a:ext cx="2180880" cy="1795680"/>
            <a:chOff x="1400195" y="1678110"/>
            <a:chExt cx="2180880" cy="1795680"/>
          </a:xfrm>
        </p:grpSpPr>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B995ABA4-A173-4F0B-8A25-FA13E1AE885B}"/>
                    </a:ext>
                  </a:extLst>
                </p14:cNvPr>
                <p14:cNvContentPartPr/>
                <p14:nvPr/>
              </p14:nvContentPartPr>
              <p14:xfrm>
                <a:off x="1509995" y="1678110"/>
                <a:ext cx="133560" cy="262080"/>
              </p14:xfrm>
            </p:contentPart>
          </mc:Choice>
          <mc:Fallback xmlns="">
            <p:pic>
              <p:nvPicPr>
                <p:cNvPr id="11" name="Ink 10">
                  <a:extLst>
                    <a:ext uri="{FF2B5EF4-FFF2-40B4-BE49-F238E27FC236}">
                      <a16:creationId xmlns:a16="http://schemas.microsoft.com/office/drawing/2014/main" id="{B995ABA4-A173-4F0B-8A25-FA13E1AE885B}"/>
                    </a:ext>
                  </a:extLst>
                </p:cNvPr>
                <p:cNvPicPr/>
                <p:nvPr/>
              </p:nvPicPr>
              <p:blipFill>
                <a:blip r:embed="rId8"/>
                <a:stretch>
                  <a:fillRect/>
                </a:stretch>
              </p:blipFill>
              <p:spPr>
                <a:xfrm>
                  <a:off x="1473995" y="1642110"/>
                  <a:ext cx="205200" cy="33372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52D0ABBD-CB12-4974-8CB8-187DCC3A15D0}"/>
                    </a:ext>
                  </a:extLst>
                </p14:cNvPr>
                <p14:cNvContentPartPr/>
                <p14:nvPr/>
              </p14:nvContentPartPr>
              <p14:xfrm>
                <a:off x="1411715" y="1781790"/>
                <a:ext cx="281880" cy="176400"/>
              </p14:xfrm>
            </p:contentPart>
          </mc:Choice>
          <mc:Fallback xmlns="">
            <p:pic>
              <p:nvPicPr>
                <p:cNvPr id="21" name="Ink 20">
                  <a:extLst>
                    <a:ext uri="{FF2B5EF4-FFF2-40B4-BE49-F238E27FC236}">
                      <a16:creationId xmlns:a16="http://schemas.microsoft.com/office/drawing/2014/main" id="{52D0ABBD-CB12-4974-8CB8-187DCC3A15D0}"/>
                    </a:ext>
                  </a:extLst>
                </p:cNvPr>
                <p:cNvPicPr/>
                <p:nvPr/>
              </p:nvPicPr>
              <p:blipFill>
                <a:blip r:embed="rId10"/>
                <a:stretch>
                  <a:fillRect/>
                </a:stretch>
              </p:blipFill>
              <p:spPr>
                <a:xfrm>
                  <a:off x="1376075" y="1746150"/>
                  <a:ext cx="353520" cy="2480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D3B6E9DD-4408-49DF-96A7-BF79066821F7}"/>
                    </a:ext>
                  </a:extLst>
                </p14:cNvPr>
                <p14:cNvContentPartPr/>
                <p14:nvPr/>
              </p14:nvContentPartPr>
              <p14:xfrm>
                <a:off x="1525475" y="2268150"/>
                <a:ext cx="25560" cy="263520"/>
              </p14:xfrm>
            </p:contentPart>
          </mc:Choice>
          <mc:Fallback xmlns="">
            <p:pic>
              <p:nvPicPr>
                <p:cNvPr id="26" name="Ink 25">
                  <a:extLst>
                    <a:ext uri="{FF2B5EF4-FFF2-40B4-BE49-F238E27FC236}">
                      <a16:creationId xmlns:a16="http://schemas.microsoft.com/office/drawing/2014/main" id="{D3B6E9DD-4408-49DF-96A7-BF79066821F7}"/>
                    </a:ext>
                  </a:extLst>
                </p:cNvPr>
                <p:cNvPicPr/>
                <p:nvPr/>
              </p:nvPicPr>
              <p:blipFill>
                <a:blip r:embed="rId12"/>
                <a:stretch>
                  <a:fillRect/>
                </a:stretch>
              </p:blipFill>
              <p:spPr>
                <a:xfrm>
                  <a:off x="1489475" y="2232150"/>
                  <a:ext cx="97200" cy="3351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7" name="Ink 26">
                  <a:extLst>
                    <a:ext uri="{FF2B5EF4-FFF2-40B4-BE49-F238E27FC236}">
                      <a16:creationId xmlns:a16="http://schemas.microsoft.com/office/drawing/2014/main" id="{20E13FFF-A861-40AC-B3A5-DF5EAC1C43B9}"/>
                    </a:ext>
                  </a:extLst>
                </p14:cNvPr>
                <p14:cNvContentPartPr/>
                <p14:nvPr/>
              </p14:nvContentPartPr>
              <p14:xfrm>
                <a:off x="1400195" y="2419710"/>
                <a:ext cx="253800" cy="119880"/>
              </p14:xfrm>
            </p:contentPart>
          </mc:Choice>
          <mc:Fallback xmlns="">
            <p:pic>
              <p:nvPicPr>
                <p:cNvPr id="27" name="Ink 26">
                  <a:extLst>
                    <a:ext uri="{FF2B5EF4-FFF2-40B4-BE49-F238E27FC236}">
                      <a16:creationId xmlns:a16="http://schemas.microsoft.com/office/drawing/2014/main" id="{20E13FFF-A861-40AC-B3A5-DF5EAC1C43B9}"/>
                    </a:ext>
                  </a:extLst>
                </p:cNvPr>
                <p:cNvPicPr/>
                <p:nvPr/>
              </p:nvPicPr>
              <p:blipFill>
                <a:blip r:embed="rId14"/>
                <a:stretch>
                  <a:fillRect/>
                </a:stretch>
              </p:blipFill>
              <p:spPr>
                <a:xfrm>
                  <a:off x="1364555" y="2384070"/>
                  <a:ext cx="325440" cy="1915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A400A288-CB8B-4A4A-8E9C-4FF52ADC9736}"/>
                    </a:ext>
                  </a:extLst>
                </p14:cNvPr>
                <p14:cNvContentPartPr/>
                <p14:nvPr/>
              </p14:nvContentPartPr>
              <p14:xfrm>
                <a:off x="2117675" y="2280030"/>
                <a:ext cx="256320" cy="701280"/>
              </p14:xfrm>
            </p:contentPart>
          </mc:Choice>
          <mc:Fallback xmlns="">
            <p:pic>
              <p:nvPicPr>
                <p:cNvPr id="29" name="Ink 28">
                  <a:extLst>
                    <a:ext uri="{FF2B5EF4-FFF2-40B4-BE49-F238E27FC236}">
                      <a16:creationId xmlns:a16="http://schemas.microsoft.com/office/drawing/2014/main" id="{A400A288-CB8B-4A4A-8E9C-4FF52ADC9736}"/>
                    </a:ext>
                  </a:extLst>
                </p:cNvPr>
                <p:cNvPicPr/>
                <p:nvPr/>
              </p:nvPicPr>
              <p:blipFill>
                <a:blip r:embed="rId16"/>
                <a:stretch>
                  <a:fillRect/>
                </a:stretch>
              </p:blipFill>
              <p:spPr>
                <a:xfrm>
                  <a:off x="2082035" y="2244390"/>
                  <a:ext cx="327960" cy="77292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62E8254C-A44E-4058-BA3F-A1B637988B82}"/>
                    </a:ext>
                  </a:extLst>
                </p14:cNvPr>
                <p14:cNvContentPartPr/>
                <p14:nvPr/>
              </p14:nvContentPartPr>
              <p14:xfrm>
                <a:off x="2138555" y="2881590"/>
                <a:ext cx="145440" cy="142560"/>
              </p14:xfrm>
            </p:contentPart>
          </mc:Choice>
          <mc:Fallback xmlns="">
            <p:pic>
              <p:nvPicPr>
                <p:cNvPr id="30" name="Ink 29">
                  <a:extLst>
                    <a:ext uri="{FF2B5EF4-FFF2-40B4-BE49-F238E27FC236}">
                      <a16:creationId xmlns:a16="http://schemas.microsoft.com/office/drawing/2014/main" id="{62E8254C-A44E-4058-BA3F-A1B637988B82}"/>
                    </a:ext>
                  </a:extLst>
                </p:cNvPr>
                <p:cNvPicPr/>
                <p:nvPr/>
              </p:nvPicPr>
              <p:blipFill>
                <a:blip r:embed="rId18"/>
                <a:stretch>
                  <a:fillRect/>
                </a:stretch>
              </p:blipFill>
              <p:spPr>
                <a:xfrm>
                  <a:off x="2102555" y="2845590"/>
                  <a:ext cx="217080" cy="2142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2" name="Ink 31">
                  <a:extLst>
                    <a:ext uri="{FF2B5EF4-FFF2-40B4-BE49-F238E27FC236}">
                      <a16:creationId xmlns:a16="http://schemas.microsoft.com/office/drawing/2014/main" id="{9EF7A9F7-5909-4D89-B40B-6DE1BB513BA5}"/>
                    </a:ext>
                  </a:extLst>
                </p14:cNvPr>
                <p14:cNvContentPartPr/>
                <p14:nvPr/>
              </p14:nvContentPartPr>
              <p14:xfrm>
                <a:off x="2430155" y="2233590"/>
                <a:ext cx="418680" cy="1203840"/>
              </p14:xfrm>
            </p:contentPart>
          </mc:Choice>
          <mc:Fallback xmlns="">
            <p:pic>
              <p:nvPicPr>
                <p:cNvPr id="32" name="Ink 31">
                  <a:extLst>
                    <a:ext uri="{FF2B5EF4-FFF2-40B4-BE49-F238E27FC236}">
                      <a16:creationId xmlns:a16="http://schemas.microsoft.com/office/drawing/2014/main" id="{9EF7A9F7-5909-4D89-B40B-6DE1BB513BA5}"/>
                    </a:ext>
                  </a:extLst>
                </p:cNvPr>
                <p:cNvPicPr/>
                <p:nvPr/>
              </p:nvPicPr>
              <p:blipFill>
                <a:blip r:embed="rId20"/>
                <a:stretch>
                  <a:fillRect/>
                </a:stretch>
              </p:blipFill>
              <p:spPr>
                <a:xfrm>
                  <a:off x="2394155" y="2197590"/>
                  <a:ext cx="490320" cy="12754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3" name="Ink 32">
                  <a:extLst>
                    <a:ext uri="{FF2B5EF4-FFF2-40B4-BE49-F238E27FC236}">
                      <a16:creationId xmlns:a16="http://schemas.microsoft.com/office/drawing/2014/main" id="{2C0E5174-4CD4-4162-B15E-88213D8D58E8}"/>
                    </a:ext>
                  </a:extLst>
                </p14:cNvPr>
                <p14:cNvContentPartPr/>
                <p14:nvPr/>
              </p14:nvContentPartPr>
              <p14:xfrm>
                <a:off x="2384075" y="3309630"/>
                <a:ext cx="288360" cy="164160"/>
              </p14:xfrm>
            </p:contentPart>
          </mc:Choice>
          <mc:Fallback xmlns="">
            <p:pic>
              <p:nvPicPr>
                <p:cNvPr id="33" name="Ink 32">
                  <a:extLst>
                    <a:ext uri="{FF2B5EF4-FFF2-40B4-BE49-F238E27FC236}">
                      <a16:creationId xmlns:a16="http://schemas.microsoft.com/office/drawing/2014/main" id="{2C0E5174-4CD4-4162-B15E-88213D8D58E8}"/>
                    </a:ext>
                  </a:extLst>
                </p:cNvPr>
                <p:cNvPicPr/>
                <p:nvPr/>
              </p:nvPicPr>
              <p:blipFill>
                <a:blip r:embed="rId22"/>
                <a:stretch>
                  <a:fillRect/>
                </a:stretch>
              </p:blipFill>
              <p:spPr>
                <a:xfrm>
                  <a:off x="2348435" y="3273990"/>
                  <a:ext cx="360000" cy="235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4E601335-CF05-469E-97C1-B6EA05C34650}"/>
                    </a:ext>
                  </a:extLst>
                </p14:cNvPr>
                <p14:cNvContentPartPr/>
                <p14:nvPr/>
              </p14:nvContentPartPr>
              <p14:xfrm>
                <a:off x="2476595" y="2117670"/>
                <a:ext cx="883080" cy="791280"/>
              </p14:xfrm>
            </p:contentPart>
          </mc:Choice>
          <mc:Fallback xmlns="">
            <p:pic>
              <p:nvPicPr>
                <p:cNvPr id="35" name="Ink 34">
                  <a:extLst>
                    <a:ext uri="{FF2B5EF4-FFF2-40B4-BE49-F238E27FC236}">
                      <a16:creationId xmlns:a16="http://schemas.microsoft.com/office/drawing/2014/main" id="{4E601335-CF05-469E-97C1-B6EA05C34650}"/>
                    </a:ext>
                  </a:extLst>
                </p:cNvPr>
                <p:cNvPicPr/>
                <p:nvPr/>
              </p:nvPicPr>
              <p:blipFill>
                <a:blip r:embed="rId24"/>
                <a:stretch>
                  <a:fillRect/>
                </a:stretch>
              </p:blipFill>
              <p:spPr>
                <a:xfrm>
                  <a:off x="2440595" y="2081670"/>
                  <a:ext cx="954720" cy="862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5D7403B-24CB-4EA1-9CFE-BA376C6FEE6B}"/>
                    </a:ext>
                  </a:extLst>
                </p14:cNvPr>
                <p14:cNvContentPartPr/>
                <p14:nvPr/>
              </p14:nvContentPartPr>
              <p14:xfrm>
                <a:off x="3143315" y="2711310"/>
                <a:ext cx="437760" cy="230400"/>
              </p14:xfrm>
            </p:contentPart>
          </mc:Choice>
          <mc:Fallback xmlns="">
            <p:pic>
              <p:nvPicPr>
                <p:cNvPr id="36" name="Ink 35">
                  <a:extLst>
                    <a:ext uri="{FF2B5EF4-FFF2-40B4-BE49-F238E27FC236}">
                      <a16:creationId xmlns:a16="http://schemas.microsoft.com/office/drawing/2014/main" id="{B5D7403B-24CB-4EA1-9CFE-BA376C6FEE6B}"/>
                    </a:ext>
                  </a:extLst>
                </p:cNvPr>
                <p:cNvPicPr/>
                <p:nvPr/>
              </p:nvPicPr>
              <p:blipFill>
                <a:blip r:embed="rId26"/>
                <a:stretch>
                  <a:fillRect/>
                </a:stretch>
              </p:blipFill>
              <p:spPr>
                <a:xfrm>
                  <a:off x="3107675" y="2675670"/>
                  <a:ext cx="509400" cy="302040"/>
                </a:xfrm>
                <a:prstGeom prst="rect">
                  <a:avLst/>
                </a:prstGeom>
              </p:spPr>
            </p:pic>
          </mc:Fallback>
        </mc:AlternateContent>
      </p:grpSp>
      <p:grpSp>
        <p:nvGrpSpPr>
          <p:cNvPr id="46" name="Group 45">
            <a:extLst>
              <a:ext uri="{FF2B5EF4-FFF2-40B4-BE49-F238E27FC236}">
                <a16:creationId xmlns:a16="http://schemas.microsoft.com/office/drawing/2014/main" id="{9D877465-A4D8-4ED0-B9F1-1E8709F63F3A}"/>
              </a:ext>
            </a:extLst>
          </p:cNvPr>
          <p:cNvGrpSpPr/>
          <p:nvPr/>
        </p:nvGrpSpPr>
        <p:grpSpPr>
          <a:xfrm>
            <a:off x="195995" y="2858550"/>
            <a:ext cx="1105560" cy="1148760"/>
            <a:chOff x="195995" y="2858550"/>
            <a:chExt cx="1105560" cy="1148760"/>
          </a:xfrm>
        </p:grpSpPr>
        <mc:AlternateContent xmlns:mc="http://schemas.openxmlformats.org/markup-compatibility/2006" xmlns:p14="http://schemas.microsoft.com/office/powerpoint/2010/main">
          <mc:Choice Requires="p14">
            <p:contentPart p14:bwMode="auto" r:id="rId27">
              <p14:nvContentPartPr>
                <p14:cNvPr id="38" name="Ink 37">
                  <a:extLst>
                    <a:ext uri="{FF2B5EF4-FFF2-40B4-BE49-F238E27FC236}">
                      <a16:creationId xmlns:a16="http://schemas.microsoft.com/office/drawing/2014/main" id="{206848B7-02CD-4820-AE46-34506572110C}"/>
                    </a:ext>
                  </a:extLst>
                </p14:cNvPr>
                <p14:cNvContentPartPr/>
                <p14:nvPr/>
              </p14:nvContentPartPr>
              <p14:xfrm>
                <a:off x="293555" y="2870070"/>
                <a:ext cx="146160" cy="235440"/>
              </p14:xfrm>
            </p:contentPart>
          </mc:Choice>
          <mc:Fallback xmlns="">
            <p:pic>
              <p:nvPicPr>
                <p:cNvPr id="38" name="Ink 37">
                  <a:extLst>
                    <a:ext uri="{FF2B5EF4-FFF2-40B4-BE49-F238E27FC236}">
                      <a16:creationId xmlns:a16="http://schemas.microsoft.com/office/drawing/2014/main" id="{206848B7-02CD-4820-AE46-34506572110C}"/>
                    </a:ext>
                  </a:extLst>
                </p:cNvPr>
                <p:cNvPicPr/>
                <p:nvPr/>
              </p:nvPicPr>
              <p:blipFill>
                <a:blip r:embed="rId28"/>
                <a:stretch>
                  <a:fillRect/>
                </a:stretch>
              </p:blipFill>
              <p:spPr>
                <a:xfrm>
                  <a:off x="257915" y="2834070"/>
                  <a:ext cx="217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29">
              <p14:nvContentPartPr>
                <p14:cNvPr id="39" name="Ink 38">
                  <a:extLst>
                    <a:ext uri="{FF2B5EF4-FFF2-40B4-BE49-F238E27FC236}">
                      <a16:creationId xmlns:a16="http://schemas.microsoft.com/office/drawing/2014/main" id="{FD3CEAA8-483C-494B-8616-75F8AF9287AF}"/>
                    </a:ext>
                  </a:extLst>
                </p14:cNvPr>
                <p14:cNvContentPartPr/>
                <p14:nvPr/>
              </p14:nvContentPartPr>
              <p14:xfrm>
                <a:off x="195995" y="3020550"/>
                <a:ext cx="176760" cy="128160"/>
              </p14:xfrm>
            </p:contentPart>
          </mc:Choice>
          <mc:Fallback xmlns="">
            <p:pic>
              <p:nvPicPr>
                <p:cNvPr id="39" name="Ink 38">
                  <a:extLst>
                    <a:ext uri="{FF2B5EF4-FFF2-40B4-BE49-F238E27FC236}">
                      <a16:creationId xmlns:a16="http://schemas.microsoft.com/office/drawing/2014/main" id="{FD3CEAA8-483C-494B-8616-75F8AF9287AF}"/>
                    </a:ext>
                  </a:extLst>
                </p:cNvPr>
                <p:cNvPicPr/>
                <p:nvPr/>
              </p:nvPicPr>
              <p:blipFill>
                <a:blip r:embed="rId30"/>
                <a:stretch>
                  <a:fillRect/>
                </a:stretch>
              </p:blipFill>
              <p:spPr>
                <a:xfrm>
                  <a:off x="159995" y="2984550"/>
                  <a:ext cx="248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31">
              <p14:nvContentPartPr>
                <p14:cNvPr id="41" name="Ink 40">
                  <a:extLst>
                    <a:ext uri="{FF2B5EF4-FFF2-40B4-BE49-F238E27FC236}">
                      <a16:creationId xmlns:a16="http://schemas.microsoft.com/office/drawing/2014/main" id="{28AE799C-076C-473C-87CA-716DC729442F}"/>
                    </a:ext>
                  </a:extLst>
                </p14:cNvPr>
                <p14:cNvContentPartPr/>
                <p14:nvPr/>
              </p14:nvContentPartPr>
              <p14:xfrm>
                <a:off x="596675" y="2893110"/>
                <a:ext cx="63000" cy="736200"/>
              </p14:xfrm>
            </p:contentPart>
          </mc:Choice>
          <mc:Fallback xmlns="">
            <p:pic>
              <p:nvPicPr>
                <p:cNvPr id="41" name="Ink 40">
                  <a:extLst>
                    <a:ext uri="{FF2B5EF4-FFF2-40B4-BE49-F238E27FC236}">
                      <a16:creationId xmlns:a16="http://schemas.microsoft.com/office/drawing/2014/main" id="{28AE799C-076C-473C-87CA-716DC729442F}"/>
                    </a:ext>
                  </a:extLst>
                </p:cNvPr>
                <p:cNvPicPr/>
                <p:nvPr/>
              </p:nvPicPr>
              <p:blipFill>
                <a:blip r:embed="rId32"/>
                <a:stretch>
                  <a:fillRect/>
                </a:stretch>
              </p:blipFill>
              <p:spPr>
                <a:xfrm>
                  <a:off x="561035" y="2857110"/>
                  <a:ext cx="134640" cy="807840"/>
                </a:xfrm>
                <a:prstGeom prst="rect">
                  <a:avLst/>
                </a:prstGeom>
              </p:spPr>
            </p:pic>
          </mc:Fallback>
        </mc:AlternateContent>
        <mc:AlternateContent xmlns:mc="http://schemas.openxmlformats.org/markup-compatibility/2006" xmlns:p14="http://schemas.microsoft.com/office/powerpoint/2010/main">
          <mc:Choice Requires="p14">
            <p:contentPart p14:bwMode="auto" r:id="rId33">
              <p14:nvContentPartPr>
                <p14:cNvPr id="42" name="Ink 41">
                  <a:extLst>
                    <a:ext uri="{FF2B5EF4-FFF2-40B4-BE49-F238E27FC236}">
                      <a16:creationId xmlns:a16="http://schemas.microsoft.com/office/drawing/2014/main" id="{410BC215-51AB-4D42-B72C-22D960014866}"/>
                    </a:ext>
                  </a:extLst>
                </p14:cNvPr>
                <p14:cNvContentPartPr/>
                <p14:nvPr/>
              </p14:nvContentPartPr>
              <p14:xfrm>
                <a:off x="462395" y="3518070"/>
                <a:ext cx="272880" cy="117720"/>
              </p14:xfrm>
            </p:contentPart>
          </mc:Choice>
          <mc:Fallback xmlns="">
            <p:pic>
              <p:nvPicPr>
                <p:cNvPr id="42" name="Ink 41">
                  <a:extLst>
                    <a:ext uri="{FF2B5EF4-FFF2-40B4-BE49-F238E27FC236}">
                      <a16:creationId xmlns:a16="http://schemas.microsoft.com/office/drawing/2014/main" id="{410BC215-51AB-4D42-B72C-22D960014866}"/>
                    </a:ext>
                  </a:extLst>
                </p:cNvPr>
                <p:cNvPicPr/>
                <p:nvPr/>
              </p:nvPicPr>
              <p:blipFill>
                <a:blip r:embed="rId34"/>
                <a:stretch>
                  <a:fillRect/>
                </a:stretch>
              </p:blipFill>
              <p:spPr>
                <a:xfrm>
                  <a:off x="426755" y="3482070"/>
                  <a:ext cx="3445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35">
              <p14:nvContentPartPr>
                <p14:cNvPr id="44" name="Ink 43">
                  <a:extLst>
                    <a:ext uri="{FF2B5EF4-FFF2-40B4-BE49-F238E27FC236}">
                      <a16:creationId xmlns:a16="http://schemas.microsoft.com/office/drawing/2014/main" id="{72D51A15-A587-4E0F-96C8-F9AB54747FA8}"/>
                    </a:ext>
                  </a:extLst>
                </p14:cNvPr>
                <p14:cNvContentPartPr/>
                <p14:nvPr/>
              </p14:nvContentPartPr>
              <p14:xfrm>
                <a:off x="959915" y="2858550"/>
                <a:ext cx="163440" cy="1138320"/>
              </p14:xfrm>
            </p:contentPart>
          </mc:Choice>
          <mc:Fallback xmlns="">
            <p:pic>
              <p:nvPicPr>
                <p:cNvPr id="44" name="Ink 43">
                  <a:extLst>
                    <a:ext uri="{FF2B5EF4-FFF2-40B4-BE49-F238E27FC236}">
                      <a16:creationId xmlns:a16="http://schemas.microsoft.com/office/drawing/2014/main" id="{72D51A15-A587-4E0F-96C8-F9AB54747FA8}"/>
                    </a:ext>
                  </a:extLst>
                </p:cNvPr>
                <p:cNvPicPr/>
                <p:nvPr/>
              </p:nvPicPr>
              <p:blipFill>
                <a:blip r:embed="rId36"/>
                <a:stretch>
                  <a:fillRect/>
                </a:stretch>
              </p:blipFill>
              <p:spPr>
                <a:xfrm>
                  <a:off x="924275" y="2822910"/>
                  <a:ext cx="235080" cy="1209960"/>
                </a:xfrm>
                <a:prstGeom prst="rect">
                  <a:avLst/>
                </a:prstGeom>
              </p:spPr>
            </p:pic>
          </mc:Fallback>
        </mc:AlternateContent>
        <mc:AlternateContent xmlns:mc="http://schemas.openxmlformats.org/markup-compatibility/2006" xmlns:p14="http://schemas.microsoft.com/office/powerpoint/2010/main">
          <mc:Choice Requires="p14">
            <p:contentPart p14:bwMode="auto" r:id="rId37">
              <p14:nvContentPartPr>
                <p14:cNvPr id="45" name="Ink 44">
                  <a:extLst>
                    <a:ext uri="{FF2B5EF4-FFF2-40B4-BE49-F238E27FC236}">
                      <a16:creationId xmlns:a16="http://schemas.microsoft.com/office/drawing/2014/main" id="{167E88A3-3367-41A1-AC68-F856A6674099}"/>
                    </a:ext>
                  </a:extLst>
                </p14:cNvPr>
                <p14:cNvContentPartPr/>
                <p14:nvPr/>
              </p14:nvContentPartPr>
              <p14:xfrm>
                <a:off x="948755" y="3819390"/>
                <a:ext cx="352800" cy="187920"/>
              </p14:xfrm>
            </p:contentPart>
          </mc:Choice>
          <mc:Fallback xmlns="">
            <p:pic>
              <p:nvPicPr>
                <p:cNvPr id="45" name="Ink 44">
                  <a:extLst>
                    <a:ext uri="{FF2B5EF4-FFF2-40B4-BE49-F238E27FC236}">
                      <a16:creationId xmlns:a16="http://schemas.microsoft.com/office/drawing/2014/main" id="{167E88A3-3367-41A1-AC68-F856A6674099}"/>
                    </a:ext>
                  </a:extLst>
                </p:cNvPr>
                <p:cNvPicPr/>
                <p:nvPr/>
              </p:nvPicPr>
              <p:blipFill>
                <a:blip r:embed="rId38"/>
                <a:stretch>
                  <a:fillRect/>
                </a:stretch>
              </p:blipFill>
              <p:spPr>
                <a:xfrm>
                  <a:off x="912755" y="3783390"/>
                  <a:ext cx="424440" cy="2595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9">
            <p14:nvContentPartPr>
              <p14:cNvPr id="47" name="Ink 46">
                <a:extLst>
                  <a:ext uri="{FF2B5EF4-FFF2-40B4-BE49-F238E27FC236}">
                    <a16:creationId xmlns:a16="http://schemas.microsoft.com/office/drawing/2014/main" id="{0707ACAD-4C7F-4213-B79F-29CA57B29809}"/>
                  </a:ext>
                </a:extLst>
              </p14:cNvPr>
              <p14:cNvContentPartPr/>
              <p14:nvPr/>
            </p14:nvContentPartPr>
            <p14:xfrm>
              <a:off x="-521125" y="809430"/>
              <a:ext cx="360" cy="360"/>
            </p14:xfrm>
          </p:contentPart>
        </mc:Choice>
        <mc:Fallback xmlns="">
          <p:pic>
            <p:nvPicPr>
              <p:cNvPr id="47" name="Ink 46">
                <a:extLst>
                  <a:ext uri="{FF2B5EF4-FFF2-40B4-BE49-F238E27FC236}">
                    <a16:creationId xmlns:a16="http://schemas.microsoft.com/office/drawing/2014/main" id="{0707ACAD-4C7F-4213-B79F-29CA57B29809}"/>
                  </a:ext>
                </a:extLst>
              </p:cNvPr>
              <p:cNvPicPr/>
              <p:nvPr/>
            </p:nvPicPr>
            <p:blipFill>
              <a:blip r:embed="rId40"/>
              <a:stretch>
                <a:fillRect/>
              </a:stretch>
            </p:blipFill>
            <p:spPr>
              <a:xfrm>
                <a:off x="-525445" y="80511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41">
            <p14:nvContentPartPr>
              <p14:cNvPr id="54" name="Ink 53">
                <a:extLst>
                  <a:ext uri="{FF2B5EF4-FFF2-40B4-BE49-F238E27FC236}">
                    <a16:creationId xmlns:a16="http://schemas.microsoft.com/office/drawing/2014/main" id="{76C2A3E4-F3F2-4678-9772-ADA0CD36FF50}"/>
                  </a:ext>
                </a:extLst>
              </p14:cNvPr>
              <p14:cNvContentPartPr/>
              <p14:nvPr/>
            </p14:nvContentPartPr>
            <p14:xfrm>
              <a:off x="435942" y="2094630"/>
              <a:ext cx="408600" cy="374400"/>
            </p14:xfrm>
          </p:contentPart>
        </mc:Choice>
        <mc:Fallback xmlns="">
          <p:pic>
            <p:nvPicPr>
              <p:cNvPr id="54" name="Ink 53">
                <a:extLst>
                  <a:ext uri="{FF2B5EF4-FFF2-40B4-BE49-F238E27FC236}">
                    <a16:creationId xmlns:a16="http://schemas.microsoft.com/office/drawing/2014/main" id="{76C2A3E4-F3F2-4678-9772-ADA0CD36FF50}"/>
                  </a:ext>
                </a:extLst>
              </p:cNvPr>
              <p:cNvPicPr/>
              <p:nvPr/>
            </p:nvPicPr>
            <p:blipFill>
              <a:blip r:embed="rId42"/>
              <a:stretch>
                <a:fillRect/>
              </a:stretch>
            </p:blipFill>
            <p:spPr>
              <a:xfrm>
                <a:off x="400302" y="2058990"/>
                <a:ext cx="480240" cy="446040"/>
              </a:xfrm>
              <a:prstGeom prst="rect">
                <a:avLst/>
              </a:prstGeom>
            </p:spPr>
          </p:pic>
        </mc:Fallback>
      </mc:AlternateContent>
      <mc:AlternateContent xmlns:mc="http://schemas.openxmlformats.org/markup-compatibility/2006" xmlns:p14="http://schemas.microsoft.com/office/powerpoint/2010/main">
        <mc:Choice Requires="p14">
          <p:contentPart p14:bwMode="auto" r:id="rId43">
            <p14:nvContentPartPr>
              <p14:cNvPr id="58" name="Ink 57">
                <a:extLst>
                  <a:ext uri="{FF2B5EF4-FFF2-40B4-BE49-F238E27FC236}">
                    <a16:creationId xmlns:a16="http://schemas.microsoft.com/office/drawing/2014/main" id="{02653639-1544-4487-85B9-905E331891FA}"/>
                  </a:ext>
                </a:extLst>
              </p14:cNvPr>
              <p14:cNvContentPartPr/>
              <p14:nvPr/>
            </p14:nvContentPartPr>
            <p14:xfrm>
              <a:off x="323982" y="2349510"/>
              <a:ext cx="252720" cy="119520"/>
            </p14:xfrm>
          </p:contentPart>
        </mc:Choice>
        <mc:Fallback xmlns="">
          <p:pic>
            <p:nvPicPr>
              <p:cNvPr id="58" name="Ink 57">
                <a:extLst>
                  <a:ext uri="{FF2B5EF4-FFF2-40B4-BE49-F238E27FC236}">
                    <a16:creationId xmlns:a16="http://schemas.microsoft.com/office/drawing/2014/main" id="{02653639-1544-4487-85B9-905E331891FA}"/>
                  </a:ext>
                </a:extLst>
              </p:cNvPr>
              <p:cNvPicPr/>
              <p:nvPr/>
            </p:nvPicPr>
            <p:blipFill>
              <a:blip r:embed="rId44"/>
              <a:stretch>
                <a:fillRect/>
              </a:stretch>
            </p:blipFill>
            <p:spPr>
              <a:xfrm>
                <a:off x="287982" y="2313510"/>
                <a:ext cx="324360" cy="191160"/>
              </a:xfrm>
              <a:prstGeom prst="rect">
                <a:avLst/>
              </a:prstGeom>
            </p:spPr>
          </p:pic>
        </mc:Fallback>
      </mc:AlternateContent>
      <p:sp>
        <p:nvSpPr>
          <p:cNvPr id="60" name="Flowchart: Alternate Process 59">
            <a:extLst>
              <a:ext uri="{FF2B5EF4-FFF2-40B4-BE49-F238E27FC236}">
                <a16:creationId xmlns:a16="http://schemas.microsoft.com/office/drawing/2014/main" id="{40B761B4-F46A-4694-8C1C-4DAE8323929A}"/>
              </a:ext>
            </a:extLst>
          </p:cNvPr>
          <p:cNvSpPr/>
          <p:nvPr/>
        </p:nvSpPr>
        <p:spPr>
          <a:xfrm>
            <a:off x="2413406" y="4318920"/>
            <a:ext cx="729909" cy="161388"/>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50000"/>
                  </a:schemeClr>
                </a:solidFill>
              </a:rPr>
              <a:t>Poem</a:t>
            </a:r>
          </a:p>
        </p:txBody>
      </p:sp>
      <p:sp>
        <p:nvSpPr>
          <p:cNvPr id="61" name="Flowchart: Alternate Process 60">
            <a:extLst>
              <a:ext uri="{FF2B5EF4-FFF2-40B4-BE49-F238E27FC236}">
                <a16:creationId xmlns:a16="http://schemas.microsoft.com/office/drawing/2014/main" id="{44527C27-005E-4C2D-9311-63FB994483E5}"/>
              </a:ext>
            </a:extLst>
          </p:cNvPr>
          <p:cNvSpPr/>
          <p:nvPr/>
        </p:nvSpPr>
        <p:spPr>
          <a:xfrm>
            <a:off x="3052784" y="4067846"/>
            <a:ext cx="729909" cy="161388"/>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50000"/>
                  </a:schemeClr>
                </a:solidFill>
              </a:rPr>
              <a:t>Recipe</a:t>
            </a:r>
          </a:p>
        </p:txBody>
      </p:sp>
      <p:sp>
        <p:nvSpPr>
          <p:cNvPr id="62" name="Flowchart: Alternate Process 61">
            <a:extLst>
              <a:ext uri="{FF2B5EF4-FFF2-40B4-BE49-F238E27FC236}">
                <a16:creationId xmlns:a16="http://schemas.microsoft.com/office/drawing/2014/main" id="{0A67C374-DA9E-4653-B413-61CCF6DDE15E}"/>
              </a:ext>
            </a:extLst>
          </p:cNvPr>
          <p:cNvSpPr/>
          <p:nvPr/>
        </p:nvSpPr>
        <p:spPr>
          <a:xfrm>
            <a:off x="3792700" y="3788998"/>
            <a:ext cx="470579" cy="161388"/>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50000"/>
                  </a:schemeClr>
                </a:solidFill>
              </a:rPr>
              <a:t>CV</a:t>
            </a:r>
          </a:p>
        </p:txBody>
      </p:sp>
      <p:sp>
        <p:nvSpPr>
          <p:cNvPr id="63" name="Flowchart: Alternate Process 62">
            <a:extLst>
              <a:ext uri="{FF2B5EF4-FFF2-40B4-BE49-F238E27FC236}">
                <a16:creationId xmlns:a16="http://schemas.microsoft.com/office/drawing/2014/main" id="{51A3F8E9-7441-40C2-8A86-760375E9863E}"/>
              </a:ext>
            </a:extLst>
          </p:cNvPr>
          <p:cNvSpPr/>
          <p:nvPr/>
        </p:nvSpPr>
        <p:spPr>
          <a:xfrm>
            <a:off x="3521840" y="4315404"/>
            <a:ext cx="1391920" cy="236672"/>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50000"/>
                  </a:schemeClr>
                </a:solidFill>
              </a:rPr>
              <a:t>Terms of Service</a:t>
            </a:r>
          </a:p>
        </p:txBody>
      </p:sp>
      <mc:AlternateContent xmlns:mc="http://schemas.openxmlformats.org/markup-compatibility/2006" xmlns:p14="http://schemas.microsoft.com/office/powerpoint/2010/main">
        <mc:Choice Requires="p14">
          <p:contentPart p14:bwMode="auto" r:id="rId45">
            <p14:nvContentPartPr>
              <p14:cNvPr id="22534" name="Ink 22533">
                <a:extLst>
                  <a:ext uri="{FF2B5EF4-FFF2-40B4-BE49-F238E27FC236}">
                    <a16:creationId xmlns:a16="http://schemas.microsoft.com/office/drawing/2014/main" id="{B5380C86-33B4-4CAA-BCA5-4B946E9EC7EB}"/>
                  </a:ext>
                </a:extLst>
              </p14:cNvPr>
              <p14:cNvContentPartPr/>
              <p14:nvPr/>
            </p14:nvContentPartPr>
            <p14:xfrm>
              <a:off x="3680098" y="3286230"/>
              <a:ext cx="372600" cy="486000"/>
            </p14:xfrm>
          </p:contentPart>
        </mc:Choice>
        <mc:Fallback xmlns="">
          <p:pic>
            <p:nvPicPr>
              <p:cNvPr id="22534" name="Ink 22533">
                <a:extLst>
                  <a:ext uri="{FF2B5EF4-FFF2-40B4-BE49-F238E27FC236}">
                    <a16:creationId xmlns:a16="http://schemas.microsoft.com/office/drawing/2014/main" id="{B5380C86-33B4-4CAA-BCA5-4B946E9EC7EB}"/>
                  </a:ext>
                </a:extLst>
              </p:cNvPr>
              <p:cNvPicPr/>
              <p:nvPr/>
            </p:nvPicPr>
            <p:blipFill>
              <a:blip r:embed="rId46"/>
              <a:stretch>
                <a:fillRect/>
              </a:stretch>
            </p:blipFill>
            <p:spPr>
              <a:xfrm>
                <a:off x="3662458" y="3268230"/>
                <a:ext cx="408240" cy="521640"/>
              </a:xfrm>
              <a:prstGeom prst="rect">
                <a:avLst/>
              </a:prstGeom>
            </p:spPr>
          </p:pic>
        </mc:Fallback>
      </mc:AlternateContent>
      <mc:AlternateContent xmlns:mc="http://schemas.openxmlformats.org/markup-compatibility/2006" xmlns:p14="http://schemas.microsoft.com/office/powerpoint/2010/main">
        <mc:Choice Requires="p14">
          <p:contentPart p14:bwMode="auto" r:id="rId47">
            <p14:nvContentPartPr>
              <p14:cNvPr id="22535" name="Ink 22534">
                <a:extLst>
                  <a:ext uri="{FF2B5EF4-FFF2-40B4-BE49-F238E27FC236}">
                    <a16:creationId xmlns:a16="http://schemas.microsoft.com/office/drawing/2014/main" id="{FDC00313-B54E-4D30-9F6C-DF929FA753E8}"/>
                  </a:ext>
                </a:extLst>
              </p14:cNvPr>
              <p14:cNvContentPartPr/>
              <p14:nvPr/>
            </p14:nvContentPartPr>
            <p14:xfrm>
              <a:off x="3934978" y="3645510"/>
              <a:ext cx="218880" cy="106920"/>
            </p14:xfrm>
          </p:contentPart>
        </mc:Choice>
        <mc:Fallback xmlns="">
          <p:pic>
            <p:nvPicPr>
              <p:cNvPr id="22535" name="Ink 22534">
                <a:extLst>
                  <a:ext uri="{FF2B5EF4-FFF2-40B4-BE49-F238E27FC236}">
                    <a16:creationId xmlns:a16="http://schemas.microsoft.com/office/drawing/2014/main" id="{FDC00313-B54E-4D30-9F6C-DF929FA753E8}"/>
                  </a:ext>
                </a:extLst>
              </p:cNvPr>
              <p:cNvPicPr/>
              <p:nvPr/>
            </p:nvPicPr>
            <p:blipFill>
              <a:blip r:embed="rId48"/>
              <a:stretch>
                <a:fillRect/>
              </a:stretch>
            </p:blipFill>
            <p:spPr>
              <a:xfrm>
                <a:off x="3916978" y="3627510"/>
                <a:ext cx="254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49">
            <p14:nvContentPartPr>
              <p14:cNvPr id="22537" name="Ink 22536">
                <a:extLst>
                  <a:ext uri="{FF2B5EF4-FFF2-40B4-BE49-F238E27FC236}">
                    <a16:creationId xmlns:a16="http://schemas.microsoft.com/office/drawing/2014/main" id="{8E77A0CD-9587-4E17-93A8-F37E7F6AB96E}"/>
                  </a:ext>
                </a:extLst>
              </p14:cNvPr>
              <p14:cNvContentPartPr/>
              <p14:nvPr/>
            </p14:nvContentPartPr>
            <p14:xfrm>
              <a:off x="4164658" y="3275430"/>
              <a:ext cx="420120" cy="1015200"/>
            </p14:xfrm>
          </p:contentPart>
        </mc:Choice>
        <mc:Fallback xmlns="">
          <p:pic>
            <p:nvPicPr>
              <p:cNvPr id="22537" name="Ink 22536">
                <a:extLst>
                  <a:ext uri="{FF2B5EF4-FFF2-40B4-BE49-F238E27FC236}">
                    <a16:creationId xmlns:a16="http://schemas.microsoft.com/office/drawing/2014/main" id="{8E77A0CD-9587-4E17-93A8-F37E7F6AB96E}"/>
                  </a:ext>
                </a:extLst>
              </p:cNvPr>
              <p:cNvPicPr/>
              <p:nvPr/>
            </p:nvPicPr>
            <p:blipFill>
              <a:blip r:embed="rId50"/>
              <a:stretch>
                <a:fillRect/>
              </a:stretch>
            </p:blipFill>
            <p:spPr>
              <a:xfrm>
                <a:off x="4147018" y="3257430"/>
                <a:ext cx="455760" cy="1050840"/>
              </a:xfrm>
              <a:prstGeom prst="rect">
                <a:avLst/>
              </a:prstGeom>
            </p:spPr>
          </p:pic>
        </mc:Fallback>
      </mc:AlternateContent>
      <mc:AlternateContent xmlns:mc="http://schemas.openxmlformats.org/markup-compatibility/2006" xmlns:p14="http://schemas.microsoft.com/office/powerpoint/2010/main">
        <mc:Choice Requires="p14">
          <p:contentPart p14:bwMode="auto" r:id="rId51">
            <p14:nvContentPartPr>
              <p14:cNvPr id="22538" name="Ink 22537">
                <a:extLst>
                  <a:ext uri="{FF2B5EF4-FFF2-40B4-BE49-F238E27FC236}">
                    <a16:creationId xmlns:a16="http://schemas.microsoft.com/office/drawing/2014/main" id="{F993BD52-E455-4DE3-BAE5-4893395BB213}"/>
                  </a:ext>
                </a:extLst>
              </p14:cNvPr>
              <p14:cNvContentPartPr/>
              <p14:nvPr/>
            </p14:nvContentPartPr>
            <p14:xfrm>
              <a:off x="4316578" y="4155270"/>
              <a:ext cx="234000" cy="164880"/>
            </p14:xfrm>
          </p:contentPart>
        </mc:Choice>
        <mc:Fallback xmlns="">
          <p:pic>
            <p:nvPicPr>
              <p:cNvPr id="22538" name="Ink 22537">
                <a:extLst>
                  <a:ext uri="{FF2B5EF4-FFF2-40B4-BE49-F238E27FC236}">
                    <a16:creationId xmlns:a16="http://schemas.microsoft.com/office/drawing/2014/main" id="{F993BD52-E455-4DE3-BAE5-4893395BB213}"/>
                  </a:ext>
                </a:extLst>
              </p:cNvPr>
              <p:cNvPicPr/>
              <p:nvPr/>
            </p:nvPicPr>
            <p:blipFill>
              <a:blip r:embed="rId52"/>
              <a:stretch>
                <a:fillRect/>
              </a:stretch>
            </p:blipFill>
            <p:spPr>
              <a:xfrm>
                <a:off x="4298578" y="4137270"/>
                <a:ext cx="269640" cy="200520"/>
              </a:xfrm>
              <a:prstGeom prst="rect">
                <a:avLst/>
              </a:prstGeom>
            </p:spPr>
          </p:pic>
        </mc:Fallback>
      </mc:AlternateContent>
      <mc:AlternateContent xmlns:mc="http://schemas.openxmlformats.org/markup-compatibility/2006" xmlns:p14="http://schemas.microsoft.com/office/powerpoint/2010/main">
        <mc:Choice Requires="p14">
          <p:contentPart p14:bwMode="auto" r:id="rId53">
            <p14:nvContentPartPr>
              <p14:cNvPr id="22540" name="Ink 22539">
                <a:extLst>
                  <a:ext uri="{FF2B5EF4-FFF2-40B4-BE49-F238E27FC236}">
                    <a16:creationId xmlns:a16="http://schemas.microsoft.com/office/drawing/2014/main" id="{A7271C07-AD1A-45CA-829E-7EE09B5B8457}"/>
                  </a:ext>
                </a:extLst>
              </p14:cNvPr>
              <p14:cNvContentPartPr/>
              <p14:nvPr/>
            </p14:nvContentPartPr>
            <p14:xfrm>
              <a:off x="3448978" y="6018270"/>
              <a:ext cx="360" cy="360"/>
            </p14:xfrm>
          </p:contentPart>
        </mc:Choice>
        <mc:Fallback xmlns="">
          <p:pic>
            <p:nvPicPr>
              <p:cNvPr id="22540" name="Ink 22539">
                <a:extLst>
                  <a:ext uri="{FF2B5EF4-FFF2-40B4-BE49-F238E27FC236}">
                    <a16:creationId xmlns:a16="http://schemas.microsoft.com/office/drawing/2014/main" id="{A7271C07-AD1A-45CA-829E-7EE09B5B8457}"/>
                  </a:ext>
                </a:extLst>
              </p:cNvPr>
              <p:cNvPicPr/>
              <p:nvPr/>
            </p:nvPicPr>
            <p:blipFill>
              <a:blip r:embed="rId54"/>
              <a:stretch>
                <a:fillRect/>
              </a:stretch>
            </p:blipFill>
            <p:spPr>
              <a:xfrm>
                <a:off x="3430978" y="60002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55">
            <p14:nvContentPartPr>
              <p14:cNvPr id="59" name="Ink 58">
                <a:extLst>
                  <a:ext uri="{FF2B5EF4-FFF2-40B4-BE49-F238E27FC236}">
                    <a16:creationId xmlns:a16="http://schemas.microsoft.com/office/drawing/2014/main" id="{CB742A87-B79B-4ACE-A8E0-04BBC11D4A86}"/>
                  </a:ext>
                </a:extLst>
              </p14:cNvPr>
              <p14:cNvContentPartPr/>
              <p14:nvPr/>
            </p14:nvContentPartPr>
            <p14:xfrm>
              <a:off x="2776498" y="3263910"/>
              <a:ext cx="441360" cy="1014840"/>
            </p14:xfrm>
          </p:contentPart>
        </mc:Choice>
        <mc:Fallback xmlns="">
          <p:pic>
            <p:nvPicPr>
              <p:cNvPr id="59" name="Ink 58">
                <a:extLst>
                  <a:ext uri="{FF2B5EF4-FFF2-40B4-BE49-F238E27FC236}">
                    <a16:creationId xmlns:a16="http://schemas.microsoft.com/office/drawing/2014/main" id="{CB742A87-B79B-4ACE-A8E0-04BBC11D4A86}"/>
                  </a:ext>
                </a:extLst>
              </p:cNvPr>
              <p:cNvPicPr/>
              <p:nvPr/>
            </p:nvPicPr>
            <p:blipFill>
              <a:blip r:embed="rId56"/>
              <a:stretch>
                <a:fillRect/>
              </a:stretch>
            </p:blipFill>
            <p:spPr>
              <a:xfrm>
                <a:off x="2758498" y="3245910"/>
                <a:ext cx="477000" cy="1050480"/>
              </a:xfrm>
              <a:prstGeom prst="rect">
                <a:avLst/>
              </a:prstGeom>
            </p:spPr>
          </p:pic>
        </mc:Fallback>
      </mc:AlternateContent>
      <mc:AlternateContent xmlns:mc="http://schemas.openxmlformats.org/markup-compatibility/2006" xmlns:p14="http://schemas.microsoft.com/office/powerpoint/2010/main">
        <mc:Choice Requires="p14">
          <p:contentPart p14:bwMode="auto" r:id="rId57">
            <p14:nvContentPartPr>
              <p14:cNvPr id="22528" name="Ink 22527">
                <a:extLst>
                  <a:ext uri="{FF2B5EF4-FFF2-40B4-BE49-F238E27FC236}">
                    <a16:creationId xmlns:a16="http://schemas.microsoft.com/office/drawing/2014/main" id="{288CD4DF-A75D-4A00-9FB3-9BF1CD46522B}"/>
                  </a:ext>
                </a:extLst>
              </p14:cNvPr>
              <p14:cNvContentPartPr/>
              <p14:nvPr/>
            </p14:nvContentPartPr>
            <p14:xfrm>
              <a:off x="2673538" y="4125750"/>
              <a:ext cx="230040" cy="156960"/>
            </p14:xfrm>
          </p:contentPart>
        </mc:Choice>
        <mc:Fallback xmlns="">
          <p:pic>
            <p:nvPicPr>
              <p:cNvPr id="22528" name="Ink 22527">
                <a:extLst>
                  <a:ext uri="{FF2B5EF4-FFF2-40B4-BE49-F238E27FC236}">
                    <a16:creationId xmlns:a16="http://schemas.microsoft.com/office/drawing/2014/main" id="{288CD4DF-A75D-4A00-9FB3-9BF1CD46522B}"/>
                  </a:ext>
                </a:extLst>
              </p:cNvPr>
              <p:cNvPicPr/>
              <p:nvPr/>
            </p:nvPicPr>
            <p:blipFill>
              <a:blip r:embed="rId58"/>
              <a:stretch>
                <a:fillRect/>
              </a:stretch>
            </p:blipFill>
            <p:spPr>
              <a:xfrm>
                <a:off x="2655538" y="4108110"/>
                <a:ext cx="265680" cy="192600"/>
              </a:xfrm>
              <a:prstGeom prst="rect">
                <a:avLst/>
              </a:prstGeom>
            </p:spPr>
          </p:pic>
        </mc:Fallback>
      </mc:AlternateContent>
      <mc:AlternateContent xmlns:mc="http://schemas.openxmlformats.org/markup-compatibility/2006" xmlns:p14="http://schemas.microsoft.com/office/powerpoint/2010/main">
        <mc:Choice Requires="p14">
          <p:contentPart p14:bwMode="auto" r:id="rId59">
            <p14:nvContentPartPr>
              <p14:cNvPr id="22531" name="Ink 22530">
                <a:extLst>
                  <a:ext uri="{FF2B5EF4-FFF2-40B4-BE49-F238E27FC236}">
                    <a16:creationId xmlns:a16="http://schemas.microsoft.com/office/drawing/2014/main" id="{B2869F96-2B7A-46D4-9EAD-ECD0B8F967E9}"/>
                  </a:ext>
                </a:extLst>
              </p14:cNvPr>
              <p14:cNvContentPartPr/>
              <p14:nvPr/>
            </p14:nvContentPartPr>
            <p14:xfrm>
              <a:off x="3321538" y="3252390"/>
              <a:ext cx="94680" cy="809280"/>
            </p14:xfrm>
          </p:contentPart>
        </mc:Choice>
        <mc:Fallback xmlns="">
          <p:pic>
            <p:nvPicPr>
              <p:cNvPr id="22531" name="Ink 22530">
                <a:extLst>
                  <a:ext uri="{FF2B5EF4-FFF2-40B4-BE49-F238E27FC236}">
                    <a16:creationId xmlns:a16="http://schemas.microsoft.com/office/drawing/2014/main" id="{B2869F96-2B7A-46D4-9EAD-ECD0B8F967E9}"/>
                  </a:ext>
                </a:extLst>
              </p:cNvPr>
              <p:cNvPicPr/>
              <p:nvPr/>
            </p:nvPicPr>
            <p:blipFill>
              <a:blip r:embed="rId60"/>
              <a:stretch>
                <a:fillRect/>
              </a:stretch>
            </p:blipFill>
            <p:spPr>
              <a:xfrm>
                <a:off x="3303538" y="3234390"/>
                <a:ext cx="130320" cy="844920"/>
              </a:xfrm>
              <a:prstGeom prst="rect">
                <a:avLst/>
              </a:prstGeom>
            </p:spPr>
          </p:pic>
        </mc:Fallback>
      </mc:AlternateContent>
      <mc:AlternateContent xmlns:mc="http://schemas.openxmlformats.org/markup-compatibility/2006" xmlns:p14="http://schemas.microsoft.com/office/powerpoint/2010/main">
        <mc:Choice Requires="p14">
          <p:contentPart p14:bwMode="auto" r:id="rId61">
            <p14:nvContentPartPr>
              <p14:cNvPr id="22532" name="Ink 22531">
                <a:extLst>
                  <a:ext uri="{FF2B5EF4-FFF2-40B4-BE49-F238E27FC236}">
                    <a16:creationId xmlns:a16="http://schemas.microsoft.com/office/drawing/2014/main" id="{0DA3BFE1-1AA7-49CB-9C55-C85C03D4B0B4}"/>
                  </a:ext>
                </a:extLst>
              </p14:cNvPr>
              <p14:cNvContentPartPr/>
              <p14:nvPr/>
            </p14:nvContentPartPr>
            <p14:xfrm>
              <a:off x="3309658" y="3877350"/>
              <a:ext cx="207720" cy="176760"/>
            </p14:xfrm>
          </p:contentPart>
        </mc:Choice>
        <mc:Fallback xmlns="">
          <p:pic>
            <p:nvPicPr>
              <p:cNvPr id="22532" name="Ink 22531">
                <a:extLst>
                  <a:ext uri="{FF2B5EF4-FFF2-40B4-BE49-F238E27FC236}">
                    <a16:creationId xmlns:a16="http://schemas.microsoft.com/office/drawing/2014/main" id="{0DA3BFE1-1AA7-49CB-9C55-C85C03D4B0B4}"/>
                  </a:ext>
                </a:extLst>
              </p:cNvPr>
              <p:cNvPicPr/>
              <p:nvPr/>
            </p:nvPicPr>
            <p:blipFill>
              <a:blip r:embed="rId62"/>
              <a:stretch>
                <a:fillRect/>
              </a:stretch>
            </p:blipFill>
            <p:spPr>
              <a:xfrm>
                <a:off x="3291658" y="3859350"/>
                <a:ext cx="243360" cy="212400"/>
              </a:xfrm>
              <a:prstGeom prst="rect">
                <a:avLst/>
              </a:prstGeom>
            </p:spPr>
          </p:pic>
        </mc:Fallback>
      </mc:AlternateContent>
      <mc:AlternateContent xmlns:mc="http://schemas.openxmlformats.org/markup-compatibility/2006" xmlns:p14="http://schemas.microsoft.com/office/powerpoint/2010/main">
        <mc:Choice Requires="p14">
          <p:contentPart p14:bwMode="auto" r:id="rId63">
            <p14:nvContentPartPr>
              <p14:cNvPr id="22548" name="Ink 22547">
                <a:extLst>
                  <a:ext uri="{FF2B5EF4-FFF2-40B4-BE49-F238E27FC236}">
                    <a16:creationId xmlns:a16="http://schemas.microsoft.com/office/drawing/2014/main" id="{51F277F0-3ADE-466F-8ACF-D1F5E24EBF47}"/>
                  </a:ext>
                </a:extLst>
              </p14:cNvPr>
              <p14:cNvContentPartPr/>
              <p14:nvPr/>
            </p14:nvContentPartPr>
            <p14:xfrm>
              <a:off x="2858938" y="4004070"/>
              <a:ext cx="360" cy="360"/>
            </p14:xfrm>
          </p:contentPart>
        </mc:Choice>
        <mc:Fallback xmlns="">
          <p:pic>
            <p:nvPicPr>
              <p:cNvPr id="22548" name="Ink 22547">
                <a:extLst>
                  <a:ext uri="{FF2B5EF4-FFF2-40B4-BE49-F238E27FC236}">
                    <a16:creationId xmlns:a16="http://schemas.microsoft.com/office/drawing/2014/main" id="{51F277F0-3ADE-466F-8ACF-D1F5E24EBF47}"/>
                  </a:ext>
                </a:extLst>
              </p:cNvPr>
              <p:cNvPicPr/>
              <p:nvPr/>
            </p:nvPicPr>
            <p:blipFill>
              <a:blip r:embed="rId54"/>
              <a:stretch>
                <a:fillRect/>
              </a:stretch>
            </p:blipFill>
            <p:spPr>
              <a:xfrm>
                <a:off x="2840938" y="398643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22549" name="Ink 22548">
                <a:extLst>
                  <a:ext uri="{FF2B5EF4-FFF2-40B4-BE49-F238E27FC236}">
                    <a16:creationId xmlns:a16="http://schemas.microsoft.com/office/drawing/2014/main" id="{B73BBA62-29B0-4E17-A1E2-6CFD4F401289}"/>
                  </a:ext>
                </a:extLst>
              </p14:cNvPr>
              <p14:cNvContentPartPr/>
              <p14:nvPr/>
            </p14:nvContentPartPr>
            <p14:xfrm>
              <a:off x="2858938" y="4004070"/>
              <a:ext cx="360" cy="360"/>
            </p14:xfrm>
          </p:contentPart>
        </mc:Choice>
        <mc:Fallback xmlns="">
          <p:pic>
            <p:nvPicPr>
              <p:cNvPr id="22549" name="Ink 22548">
                <a:extLst>
                  <a:ext uri="{FF2B5EF4-FFF2-40B4-BE49-F238E27FC236}">
                    <a16:creationId xmlns:a16="http://schemas.microsoft.com/office/drawing/2014/main" id="{B73BBA62-29B0-4E17-A1E2-6CFD4F401289}"/>
                  </a:ext>
                </a:extLst>
              </p:cNvPr>
              <p:cNvPicPr/>
              <p:nvPr/>
            </p:nvPicPr>
            <p:blipFill>
              <a:blip r:embed="rId54"/>
              <a:stretch>
                <a:fillRect/>
              </a:stretch>
            </p:blipFill>
            <p:spPr>
              <a:xfrm>
                <a:off x="2840938" y="398643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5">
            <p14:nvContentPartPr>
              <p14:cNvPr id="22550" name="Ink 22549">
                <a:extLst>
                  <a:ext uri="{FF2B5EF4-FFF2-40B4-BE49-F238E27FC236}">
                    <a16:creationId xmlns:a16="http://schemas.microsoft.com/office/drawing/2014/main" id="{AB685DEE-17AC-438B-9083-49FDB1E8B1DF}"/>
                  </a:ext>
                </a:extLst>
              </p14:cNvPr>
              <p14:cNvContentPartPr/>
              <p14:nvPr/>
            </p14:nvContentPartPr>
            <p14:xfrm>
              <a:off x="2858938" y="4004070"/>
              <a:ext cx="360" cy="360"/>
            </p14:xfrm>
          </p:contentPart>
        </mc:Choice>
        <mc:Fallback xmlns="">
          <p:pic>
            <p:nvPicPr>
              <p:cNvPr id="22550" name="Ink 22549">
                <a:extLst>
                  <a:ext uri="{FF2B5EF4-FFF2-40B4-BE49-F238E27FC236}">
                    <a16:creationId xmlns:a16="http://schemas.microsoft.com/office/drawing/2014/main" id="{AB685DEE-17AC-438B-9083-49FDB1E8B1DF}"/>
                  </a:ext>
                </a:extLst>
              </p:cNvPr>
              <p:cNvPicPr/>
              <p:nvPr/>
            </p:nvPicPr>
            <p:blipFill>
              <a:blip r:embed="rId66"/>
              <a:stretch>
                <a:fillRect/>
              </a:stretch>
            </p:blipFill>
            <p:spPr>
              <a:xfrm>
                <a:off x="2840938" y="398643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7">
            <p14:nvContentPartPr>
              <p14:cNvPr id="22551" name="Ink 22550">
                <a:extLst>
                  <a:ext uri="{FF2B5EF4-FFF2-40B4-BE49-F238E27FC236}">
                    <a16:creationId xmlns:a16="http://schemas.microsoft.com/office/drawing/2014/main" id="{ADDE042B-6ED8-48ED-A078-04827617EAD4}"/>
                  </a:ext>
                </a:extLst>
              </p14:cNvPr>
              <p14:cNvContentPartPr/>
              <p14:nvPr/>
            </p14:nvContentPartPr>
            <p14:xfrm>
              <a:off x="2719978" y="4953390"/>
              <a:ext cx="360" cy="360"/>
            </p14:xfrm>
          </p:contentPart>
        </mc:Choice>
        <mc:Fallback xmlns="">
          <p:pic>
            <p:nvPicPr>
              <p:cNvPr id="22551" name="Ink 22550">
                <a:extLst>
                  <a:ext uri="{FF2B5EF4-FFF2-40B4-BE49-F238E27FC236}">
                    <a16:creationId xmlns:a16="http://schemas.microsoft.com/office/drawing/2014/main" id="{ADDE042B-6ED8-48ED-A078-04827617EAD4}"/>
                  </a:ext>
                </a:extLst>
              </p:cNvPr>
              <p:cNvPicPr/>
              <p:nvPr/>
            </p:nvPicPr>
            <p:blipFill>
              <a:blip r:embed="rId54"/>
              <a:stretch>
                <a:fillRect/>
              </a:stretch>
            </p:blipFill>
            <p:spPr>
              <a:xfrm>
                <a:off x="2701978" y="493575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22553" name="Ink 22552">
                <a:extLst>
                  <a:ext uri="{FF2B5EF4-FFF2-40B4-BE49-F238E27FC236}">
                    <a16:creationId xmlns:a16="http://schemas.microsoft.com/office/drawing/2014/main" id="{2EDFAF38-CB80-4680-A5F3-4585D66365C1}"/>
                  </a:ext>
                </a:extLst>
              </p14:cNvPr>
              <p14:cNvContentPartPr/>
              <p14:nvPr/>
            </p14:nvContentPartPr>
            <p14:xfrm>
              <a:off x="2557618" y="5833230"/>
              <a:ext cx="360" cy="360"/>
            </p14:xfrm>
          </p:contentPart>
        </mc:Choice>
        <mc:Fallback xmlns="">
          <p:pic>
            <p:nvPicPr>
              <p:cNvPr id="22553" name="Ink 22552">
                <a:extLst>
                  <a:ext uri="{FF2B5EF4-FFF2-40B4-BE49-F238E27FC236}">
                    <a16:creationId xmlns:a16="http://schemas.microsoft.com/office/drawing/2014/main" id="{2EDFAF38-CB80-4680-A5F3-4585D66365C1}"/>
                  </a:ext>
                </a:extLst>
              </p:cNvPr>
              <p:cNvPicPr/>
              <p:nvPr/>
            </p:nvPicPr>
            <p:blipFill>
              <a:blip r:embed="rId54"/>
              <a:stretch>
                <a:fillRect/>
              </a:stretch>
            </p:blipFill>
            <p:spPr>
              <a:xfrm>
                <a:off x="2539618" y="5815590"/>
                <a:ext cx="36000" cy="36000"/>
              </a:xfrm>
              <a:prstGeom prst="rect">
                <a:avLst/>
              </a:prstGeom>
            </p:spPr>
          </p:pic>
        </mc:Fallback>
      </mc:AlternateContent>
      <p:grpSp>
        <p:nvGrpSpPr>
          <p:cNvPr id="22555" name="Group 22554">
            <a:extLst>
              <a:ext uri="{FF2B5EF4-FFF2-40B4-BE49-F238E27FC236}">
                <a16:creationId xmlns:a16="http://schemas.microsoft.com/office/drawing/2014/main" id="{07AE42EB-1785-4FAC-B0A2-7CE00C90CC6C}"/>
              </a:ext>
            </a:extLst>
          </p:cNvPr>
          <p:cNvGrpSpPr/>
          <p:nvPr/>
        </p:nvGrpSpPr>
        <p:grpSpPr>
          <a:xfrm>
            <a:off x="3108418" y="3564510"/>
            <a:ext cx="16560" cy="46800"/>
            <a:chOff x="3108418" y="3564510"/>
            <a:chExt cx="16560" cy="46800"/>
          </a:xfrm>
        </p:grpSpPr>
        <mc:AlternateContent xmlns:mc="http://schemas.openxmlformats.org/markup-compatibility/2006" xmlns:p14="http://schemas.microsoft.com/office/powerpoint/2010/main">
          <mc:Choice Requires="p14">
            <p:contentPart p14:bwMode="auto" r:id="rId69">
              <p14:nvContentPartPr>
                <p14:cNvPr id="22541" name="Ink 22540">
                  <a:extLst>
                    <a:ext uri="{FF2B5EF4-FFF2-40B4-BE49-F238E27FC236}">
                      <a16:creationId xmlns:a16="http://schemas.microsoft.com/office/drawing/2014/main" id="{9960D86B-A997-4B07-B6ED-D300E8D94612}"/>
                    </a:ext>
                  </a:extLst>
                </p14:cNvPr>
                <p14:cNvContentPartPr/>
                <p14:nvPr/>
              </p14:nvContentPartPr>
              <p14:xfrm>
                <a:off x="3124618" y="3610950"/>
                <a:ext cx="360" cy="360"/>
              </p14:xfrm>
            </p:contentPart>
          </mc:Choice>
          <mc:Fallback xmlns="">
            <p:pic>
              <p:nvPicPr>
                <p:cNvPr id="22541" name="Ink 22540">
                  <a:extLst>
                    <a:ext uri="{FF2B5EF4-FFF2-40B4-BE49-F238E27FC236}">
                      <a16:creationId xmlns:a16="http://schemas.microsoft.com/office/drawing/2014/main" id="{9960D86B-A997-4B07-B6ED-D300E8D94612}"/>
                    </a:ext>
                  </a:extLst>
                </p:cNvPr>
                <p:cNvPicPr/>
                <p:nvPr/>
              </p:nvPicPr>
              <p:blipFill>
                <a:blip r:embed="rId54"/>
                <a:stretch>
                  <a:fillRect/>
                </a:stretch>
              </p:blipFill>
              <p:spPr>
                <a:xfrm>
                  <a:off x="3106618" y="359331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22542" name="Ink 22541">
                  <a:extLst>
                    <a:ext uri="{FF2B5EF4-FFF2-40B4-BE49-F238E27FC236}">
                      <a16:creationId xmlns:a16="http://schemas.microsoft.com/office/drawing/2014/main" id="{94C17F2F-6AC8-46EA-B6A6-D45B41DA0E92}"/>
                    </a:ext>
                  </a:extLst>
                </p14:cNvPr>
                <p14:cNvContentPartPr/>
                <p14:nvPr/>
              </p14:nvContentPartPr>
              <p14:xfrm>
                <a:off x="3124618" y="3610950"/>
                <a:ext cx="360" cy="360"/>
              </p14:xfrm>
            </p:contentPart>
          </mc:Choice>
          <mc:Fallback xmlns="">
            <p:pic>
              <p:nvPicPr>
                <p:cNvPr id="22542" name="Ink 22541">
                  <a:extLst>
                    <a:ext uri="{FF2B5EF4-FFF2-40B4-BE49-F238E27FC236}">
                      <a16:creationId xmlns:a16="http://schemas.microsoft.com/office/drawing/2014/main" id="{94C17F2F-6AC8-46EA-B6A6-D45B41DA0E92}"/>
                    </a:ext>
                  </a:extLst>
                </p:cNvPr>
                <p:cNvPicPr/>
                <p:nvPr/>
              </p:nvPicPr>
              <p:blipFill>
                <a:blip r:embed="rId54"/>
                <a:stretch>
                  <a:fillRect/>
                </a:stretch>
              </p:blipFill>
              <p:spPr>
                <a:xfrm>
                  <a:off x="3106618" y="359331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1">
              <p14:nvContentPartPr>
                <p14:cNvPr id="22544" name="Ink 22543">
                  <a:extLst>
                    <a:ext uri="{FF2B5EF4-FFF2-40B4-BE49-F238E27FC236}">
                      <a16:creationId xmlns:a16="http://schemas.microsoft.com/office/drawing/2014/main" id="{A149A9FE-745A-4A1C-87B5-19C43B605653}"/>
                    </a:ext>
                  </a:extLst>
                </p14:cNvPr>
                <p14:cNvContentPartPr/>
                <p14:nvPr/>
              </p14:nvContentPartPr>
              <p14:xfrm>
                <a:off x="3124618" y="3582870"/>
                <a:ext cx="360" cy="5040"/>
              </p14:xfrm>
            </p:contentPart>
          </mc:Choice>
          <mc:Fallback xmlns="">
            <p:pic>
              <p:nvPicPr>
                <p:cNvPr id="22544" name="Ink 22543">
                  <a:extLst>
                    <a:ext uri="{FF2B5EF4-FFF2-40B4-BE49-F238E27FC236}">
                      <a16:creationId xmlns:a16="http://schemas.microsoft.com/office/drawing/2014/main" id="{A149A9FE-745A-4A1C-87B5-19C43B605653}"/>
                    </a:ext>
                  </a:extLst>
                </p:cNvPr>
                <p:cNvPicPr/>
                <p:nvPr/>
              </p:nvPicPr>
              <p:blipFill>
                <a:blip r:embed="rId72"/>
                <a:stretch>
                  <a:fillRect/>
                </a:stretch>
              </p:blipFill>
              <p:spPr>
                <a:xfrm>
                  <a:off x="3106618" y="3565230"/>
                  <a:ext cx="36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73">
              <p14:nvContentPartPr>
                <p14:cNvPr id="22545" name="Ink 22544">
                  <a:extLst>
                    <a:ext uri="{FF2B5EF4-FFF2-40B4-BE49-F238E27FC236}">
                      <a16:creationId xmlns:a16="http://schemas.microsoft.com/office/drawing/2014/main" id="{0BD928C3-50E9-4255-9F07-C1B31A4D8EC7}"/>
                    </a:ext>
                  </a:extLst>
                </p14:cNvPr>
                <p14:cNvContentPartPr/>
                <p14:nvPr/>
              </p14:nvContentPartPr>
              <p14:xfrm>
                <a:off x="3124618" y="3576030"/>
                <a:ext cx="360" cy="360"/>
              </p14:xfrm>
            </p:contentPart>
          </mc:Choice>
          <mc:Fallback xmlns="">
            <p:pic>
              <p:nvPicPr>
                <p:cNvPr id="22545" name="Ink 22544">
                  <a:extLst>
                    <a:ext uri="{FF2B5EF4-FFF2-40B4-BE49-F238E27FC236}">
                      <a16:creationId xmlns:a16="http://schemas.microsoft.com/office/drawing/2014/main" id="{0BD928C3-50E9-4255-9F07-C1B31A4D8EC7}"/>
                    </a:ext>
                  </a:extLst>
                </p:cNvPr>
                <p:cNvPicPr/>
                <p:nvPr/>
              </p:nvPicPr>
              <p:blipFill>
                <a:blip r:embed="rId54"/>
                <a:stretch>
                  <a:fillRect/>
                </a:stretch>
              </p:blipFill>
              <p:spPr>
                <a:xfrm>
                  <a:off x="3106618" y="355839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22546" name="Ink 22545">
                  <a:extLst>
                    <a:ext uri="{FF2B5EF4-FFF2-40B4-BE49-F238E27FC236}">
                      <a16:creationId xmlns:a16="http://schemas.microsoft.com/office/drawing/2014/main" id="{116AAB62-4A2B-4007-A356-2CBCA0B58343}"/>
                    </a:ext>
                  </a:extLst>
                </p14:cNvPr>
                <p14:cNvContentPartPr/>
                <p14:nvPr/>
              </p14:nvContentPartPr>
              <p14:xfrm>
                <a:off x="3124618" y="3576030"/>
                <a:ext cx="360" cy="360"/>
              </p14:xfrm>
            </p:contentPart>
          </mc:Choice>
          <mc:Fallback xmlns="">
            <p:pic>
              <p:nvPicPr>
                <p:cNvPr id="22546" name="Ink 22545">
                  <a:extLst>
                    <a:ext uri="{FF2B5EF4-FFF2-40B4-BE49-F238E27FC236}">
                      <a16:creationId xmlns:a16="http://schemas.microsoft.com/office/drawing/2014/main" id="{116AAB62-4A2B-4007-A356-2CBCA0B58343}"/>
                    </a:ext>
                  </a:extLst>
                </p:cNvPr>
                <p:cNvPicPr/>
                <p:nvPr/>
              </p:nvPicPr>
              <p:blipFill>
                <a:blip r:embed="rId54"/>
                <a:stretch>
                  <a:fillRect/>
                </a:stretch>
              </p:blipFill>
              <p:spPr>
                <a:xfrm>
                  <a:off x="3106618" y="355839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5">
              <p14:nvContentPartPr>
                <p14:cNvPr id="22554" name="Ink 22553">
                  <a:extLst>
                    <a:ext uri="{FF2B5EF4-FFF2-40B4-BE49-F238E27FC236}">
                      <a16:creationId xmlns:a16="http://schemas.microsoft.com/office/drawing/2014/main" id="{9515BCBA-505C-400B-B0E3-A9461F06F787}"/>
                    </a:ext>
                  </a:extLst>
                </p14:cNvPr>
                <p14:cNvContentPartPr/>
                <p14:nvPr/>
              </p14:nvContentPartPr>
              <p14:xfrm>
                <a:off x="3108418" y="3564510"/>
                <a:ext cx="5040" cy="360"/>
              </p14:xfrm>
            </p:contentPart>
          </mc:Choice>
          <mc:Fallback xmlns="">
            <p:pic>
              <p:nvPicPr>
                <p:cNvPr id="22554" name="Ink 22553">
                  <a:extLst>
                    <a:ext uri="{FF2B5EF4-FFF2-40B4-BE49-F238E27FC236}">
                      <a16:creationId xmlns:a16="http://schemas.microsoft.com/office/drawing/2014/main" id="{9515BCBA-505C-400B-B0E3-A9461F06F787}"/>
                    </a:ext>
                  </a:extLst>
                </p:cNvPr>
                <p:cNvPicPr/>
                <p:nvPr/>
              </p:nvPicPr>
              <p:blipFill>
                <a:blip r:embed="rId76"/>
                <a:stretch>
                  <a:fillRect/>
                </a:stretch>
              </p:blipFill>
              <p:spPr>
                <a:xfrm>
                  <a:off x="3090778" y="3546870"/>
                  <a:ext cx="40680" cy="36000"/>
                </a:xfrm>
                <a:prstGeom prst="rect">
                  <a:avLst/>
                </a:prstGeom>
              </p:spPr>
            </p:pic>
          </mc:Fallback>
        </mc:AlternateContent>
      </p:grpSp>
    </p:spTree>
    <p:extLst>
      <p:ext uri="{BB962C8B-B14F-4D97-AF65-F5344CB8AC3E}">
        <p14:creationId xmlns:p14="http://schemas.microsoft.com/office/powerpoint/2010/main" val="24898961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2000" fill="hold"/>
                                        <p:tgtEl>
                                          <p:spTgt spid="9"/>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63" presetClass="entr" presetSubtype="0" fill="hold" nodeType="clickEffect">
                                  <p:stCondLst>
                                    <p:cond delay="0"/>
                                  </p:stCondLst>
                                  <p:childTnLst>
                                    <p:set>
                                      <p:cBhvr>
                                        <p:cTn id="15" dur="1" fill="hold">
                                          <p:stCondLst>
                                            <p:cond delay="0"/>
                                          </p:stCondLst>
                                        </p:cTn>
                                        <p:tgtEl>
                                          <p:spTgt spid="37"/>
                                        </p:tgtEl>
                                        <p:attrNameLst>
                                          <p:attrName>style.visibility</p:attrName>
                                        </p:attrNameLst>
                                      </p:cBhvr>
                                      <p:to>
                                        <p:strVal val="visible"/>
                                      </p:to>
                                    </p:set>
                                    <p:anim calcmode="lin" valueType="num">
                                      <p:cBhvr>
                                        <p:cTn id="16" dur="1000" fill="hold"/>
                                        <p:tgtEl>
                                          <p:spTgt spid="37"/>
                                        </p:tgtEl>
                                        <p:attrNameLst>
                                          <p:attrName>drawProgress</p:attrName>
                                        </p:attrNameLst>
                                      </p:cBhvr>
                                      <p:tavLst>
                                        <p:tav tm="0">
                                          <p:val>
                                            <p:fltVal val="0"/>
                                          </p:val>
                                        </p:tav>
                                        <p:tav tm="100000">
                                          <p:val>
                                            <p:fltVal val="1"/>
                                          </p:val>
                                        </p:tav>
                                      </p:tavLst>
                                    </p:anim>
                                  </p:childTnLst>
                                </p:cTn>
                              </p:par>
                              <p:par>
                                <p:cTn id="17" presetID="10" presetClass="entr" presetSubtype="0" fill="hold" grpId="0" nodeType="withEffect">
                                  <p:stCondLst>
                                    <p:cond delay="4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
                                        <p:tgtEl>
                                          <p:spTgt spid="12"/>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400"/>
                                        <p:tgtEl>
                                          <p:spTgt spid="18"/>
                                        </p:tgtEl>
                                      </p:cBhvr>
                                    </p:animEffect>
                                  </p:childTnLst>
                                </p:cTn>
                              </p:par>
                              <p:par>
                                <p:cTn id="23" presetID="10" presetClass="entr" presetSubtype="0" fill="hold" grpId="0" nodeType="withEffect">
                                  <p:stCondLst>
                                    <p:cond delay="130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15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grpId="0" nodeType="withEffect">
                                  <p:stCondLst>
                                    <p:cond delay="18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63" presetClass="entr" presetSubtype="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 calcmode="lin" valueType="num">
                                      <p:cBhvr>
                                        <p:cTn id="36" dur="1000" fill="hold"/>
                                        <p:tgtEl>
                                          <p:spTgt spid="54"/>
                                        </p:tgtEl>
                                        <p:attrNameLst>
                                          <p:attrName>drawProgress</p:attrName>
                                        </p:attrNameLst>
                                      </p:cBhvr>
                                      <p:tavLst>
                                        <p:tav tm="0">
                                          <p:val>
                                            <p:fltVal val="0"/>
                                          </p:val>
                                        </p:tav>
                                        <p:tav tm="100000">
                                          <p:val>
                                            <p:fltVal val="1"/>
                                          </p:val>
                                        </p:tav>
                                      </p:tavLst>
                                    </p:anim>
                                  </p:childTnLst>
                                </p:cTn>
                              </p:par>
                            </p:childTnLst>
                          </p:cTn>
                        </p:par>
                        <p:par>
                          <p:cTn id="37" fill="hold">
                            <p:stCondLst>
                              <p:cond delay="1000"/>
                            </p:stCondLst>
                            <p:childTnLst>
                              <p:par>
                                <p:cTn id="38" presetID="1" presetClass="entr" presetSubtype="0" fill="hold" nodeType="afterEffect">
                                  <p:stCondLst>
                                    <p:cond delay="0"/>
                                  </p:stCondLst>
                                  <p:childTnLst>
                                    <p:set>
                                      <p:cBhvr>
                                        <p:cTn id="39" dur="1" fill="hold">
                                          <p:stCondLst>
                                            <p:cond delay="0"/>
                                          </p:stCondLst>
                                        </p:cTn>
                                        <p:tgtEl>
                                          <p:spTgt spid="58"/>
                                        </p:tgtEl>
                                        <p:attrNameLst>
                                          <p:attrName>style.visibility</p:attrName>
                                        </p:attrNameLst>
                                      </p:cBhvr>
                                      <p:to>
                                        <p:strVal val="visible"/>
                                      </p:to>
                                    </p:set>
                                  </p:childTnLst>
                                </p:cTn>
                              </p:par>
                            </p:childTnLst>
                          </p:cTn>
                        </p:par>
                        <p:par>
                          <p:cTn id="40" fill="hold">
                            <p:stCondLst>
                              <p:cond delay="1000"/>
                            </p:stCondLst>
                            <p:childTnLst>
                              <p:par>
                                <p:cTn id="41" presetID="1"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500"/>
                                        <p:tgtEl>
                                          <p:spTgt spid="15"/>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par>
                                <p:cTn id="54" presetID="10" presetClass="entr" presetSubtype="0" fill="hold" nodeType="withEffect">
                                  <p:stCondLst>
                                    <p:cond delay="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childTnLst>
                          </p:cTn>
                        </p:par>
                      </p:childTnLst>
                    </p:cTn>
                  </p:par>
                  <p:par>
                    <p:cTn id="57" fill="hold">
                      <p:stCondLst>
                        <p:cond delay="indefinite"/>
                      </p:stCondLst>
                      <p:childTnLst>
                        <p:par>
                          <p:cTn id="58" fill="hold">
                            <p:stCondLst>
                              <p:cond delay="0"/>
                            </p:stCondLst>
                            <p:childTnLst>
                              <p:par>
                                <p:cTn id="59" presetID="63" presetClass="entr" presetSubtype="0" fill="hold" nodeType="click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p:cTn id="61" dur="750" fill="hold"/>
                                        <p:tgtEl>
                                          <p:spTgt spid="59"/>
                                        </p:tgtEl>
                                        <p:attrNameLst>
                                          <p:attrName>drawProgress</p:attrName>
                                        </p:attrNameLst>
                                      </p:cBhvr>
                                      <p:tavLst>
                                        <p:tav tm="0">
                                          <p:val>
                                            <p:fltVal val="0"/>
                                          </p:val>
                                        </p:tav>
                                        <p:tav tm="100000">
                                          <p:val>
                                            <p:fltVal val="1"/>
                                          </p:val>
                                        </p:tav>
                                      </p:tavLst>
                                    </p:anim>
                                  </p:childTnLst>
                                </p:cTn>
                              </p:par>
                              <p:par>
                                <p:cTn id="62" presetID="63" presetClass="entr" presetSubtype="0" fill="hold" nodeType="withEffect">
                                  <p:stCondLst>
                                    <p:cond delay="0"/>
                                  </p:stCondLst>
                                  <p:childTnLst>
                                    <p:set>
                                      <p:cBhvr>
                                        <p:cTn id="63" dur="1" fill="hold">
                                          <p:stCondLst>
                                            <p:cond delay="0"/>
                                          </p:stCondLst>
                                        </p:cTn>
                                        <p:tgtEl>
                                          <p:spTgt spid="22528"/>
                                        </p:tgtEl>
                                        <p:attrNameLst>
                                          <p:attrName>style.visibility</p:attrName>
                                        </p:attrNameLst>
                                      </p:cBhvr>
                                      <p:to>
                                        <p:strVal val="visible"/>
                                      </p:to>
                                    </p:set>
                                    <p:anim calcmode="lin" valueType="num">
                                      <p:cBhvr>
                                        <p:cTn id="64" dur="750" fill="hold"/>
                                        <p:tgtEl>
                                          <p:spTgt spid="22528"/>
                                        </p:tgtEl>
                                        <p:attrNameLst>
                                          <p:attrName>drawProgress</p:attrName>
                                        </p:attrNameLst>
                                      </p:cBhvr>
                                      <p:tavLst>
                                        <p:tav tm="0">
                                          <p:val>
                                            <p:fltVal val="0"/>
                                          </p:val>
                                        </p:tav>
                                        <p:tav tm="100000">
                                          <p:val>
                                            <p:fltVal val="1"/>
                                          </p:val>
                                        </p:tav>
                                      </p:tavLst>
                                    </p:anim>
                                  </p:childTnLst>
                                </p:cTn>
                              </p:par>
                            </p:childTnLst>
                          </p:cTn>
                        </p:par>
                        <p:par>
                          <p:cTn id="65" fill="hold">
                            <p:stCondLst>
                              <p:cond delay="750"/>
                            </p:stCondLst>
                            <p:childTnLst>
                              <p:par>
                                <p:cTn id="66" presetID="1" presetClass="entr" presetSubtype="0" fill="hold" grpId="0" nodeType="afterEffect">
                                  <p:stCondLst>
                                    <p:cond delay="0"/>
                                  </p:stCondLst>
                                  <p:childTnLst>
                                    <p:set>
                                      <p:cBhvr>
                                        <p:cTn id="67" dur="1" fill="hold">
                                          <p:stCondLst>
                                            <p:cond delay="0"/>
                                          </p:stCondLst>
                                        </p:cTn>
                                        <p:tgtEl>
                                          <p:spTgt spid="60"/>
                                        </p:tgtEl>
                                        <p:attrNameLst>
                                          <p:attrName>style.visibility</p:attrName>
                                        </p:attrNameLst>
                                      </p:cBhvr>
                                      <p:to>
                                        <p:strVal val="visible"/>
                                      </p:to>
                                    </p:set>
                                  </p:childTnLst>
                                </p:cTn>
                              </p:par>
                            </p:childTnLst>
                          </p:cTn>
                        </p:par>
                        <p:par>
                          <p:cTn id="68" fill="hold">
                            <p:stCondLst>
                              <p:cond delay="750"/>
                            </p:stCondLst>
                            <p:childTnLst>
                              <p:par>
                                <p:cTn id="69" presetID="63" presetClass="entr" presetSubtype="0" fill="hold" nodeType="afterEffect">
                                  <p:stCondLst>
                                    <p:cond delay="0"/>
                                  </p:stCondLst>
                                  <p:childTnLst>
                                    <p:set>
                                      <p:cBhvr>
                                        <p:cTn id="70" dur="1" fill="hold">
                                          <p:stCondLst>
                                            <p:cond delay="0"/>
                                          </p:stCondLst>
                                        </p:cTn>
                                        <p:tgtEl>
                                          <p:spTgt spid="22532"/>
                                        </p:tgtEl>
                                        <p:attrNameLst>
                                          <p:attrName>style.visibility</p:attrName>
                                        </p:attrNameLst>
                                      </p:cBhvr>
                                      <p:to>
                                        <p:strVal val="visible"/>
                                      </p:to>
                                    </p:set>
                                    <p:anim calcmode="lin" valueType="num">
                                      <p:cBhvr>
                                        <p:cTn id="71" dur="750" fill="hold"/>
                                        <p:tgtEl>
                                          <p:spTgt spid="22532"/>
                                        </p:tgtEl>
                                        <p:attrNameLst>
                                          <p:attrName>drawProgress</p:attrName>
                                        </p:attrNameLst>
                                      </p:cBhvr>
                                      <p:tavLst>
                                        <p:tav tm="0">
                                          <p:val>
                                            <p:fltVal val="0"/>
                                          </p:val>
                                        </p:tav>
                                        <p:tav tm="100000">
                                          <p:val>
                                            <p:fltVal val="1"/>
                                          </p:val>
                                        </p:tav>
                                      </p:tavLst>
                                    </p:anim>
                                  </p:childTnLst>
                                </p:cTn>
                              </p:par>
                            </p:childTnLst>
                          </p:cTn>
                        </p:par>
                        <p:par>
                          <p:cTn id="72" fill="hold">
                            <p:stCondLst>
                              <p:cond delay="1500"/>
                            </p:stCondLst>
                            <p:childTnLst>
                              <p:par>
                                <p:cTn id="73" presetID="63" presetClass="entr" presetSubtype="0" fill="hold" nodeType="afterEffect">
                                  <p:stCondLst>
                                    <p:cond delay="0"/>
                                  </p:stCondLst>
                                  <p:childTnLst>
                                    <p:set>
                                      <p:cBhvr>
                                        <p:cTn id="74" dur="1" fill="hold">
                                          <p:stCondLst>
                                            <p:cond delay="0"/>
                                          </p:stCondLst>
                                        </p:cTn>
                                        <p:tgtEl>
                                          <p:spTgt spid="22531"/>
                                        </p:tgtEl>
                                        <p:attrNameLst>
                                          <p:attrName>style.visibility</p:attrName>
                                        </p:attrNameLst>
                                      </p:cBhvr>
                                      <p:to>
                                        <p:strVal val="visible"/>
                                      </p:to>
                                    </p:set>
                                    <p:anim calcmode="lin" valueType="num">
                                      <p:cBhvr>
                                        <p:cTn id="75" dur="750" fill="hold"/>
                                        <p:tgtEl>
                                          <p:spTgt spid="22531"/>
                                        </p:tgtEl>
                                        <p:attrNameLst>
                                          <p:attrName>drawProgress</p:attrName>
                                        </p:attrNameLst>
                                      </p:cBhvr>
                                      <p:tavLst>
                                        <p:tav tm="0">
                                          <p:val>
                                            <p:fltVal val="0"/>
                                          </p:val>
                                        </p:tav>
                                        <p:tav tm="100000">
                                          <p:val>
                                            <p:fltVal val="1"/>
                                          </p:val>
                                        </p:tav>
                                      </p:tavLst>
                                    </p:anim>
                                  </p:childTnLst>
                                </p:cTn>
                              </p:par>
                            </p:childTnLst>
                          </p:cTn>
                        </p:par>
                        <p:par>
                          <p:cTn id="76" fill="hold">
                            <p:stCondLst>
                              <p:cond delay="2250"/>
                            </p:stCondLst>
                            <p:childTnLst>
                              <p:par>
                                <p:cTn id="77" presetID="1" presetClass="entr" presetSubtype="0" fill="hold" grpId="0" nodeType="afterEffect">
                                  <p:stCondLst>
                                    <p:cond delay="0"/>
                                  </p:stCondLst>
                                  <p:childTnLst>
                                    <p:set>
                                      <p:cBhvr>
                                        <p:cTn id="78" dur="1" fill="hold">
                                          <p:stCondLst>
                                            <p:cond delay="0"/>
                                          </p:stCondLst>
                                        </p:cTn>
                                        <p:tgtEl>
                                          <p:spTgt spid="61"/>
                                        </p:tgtEl>
                                        <p:attrNameLst>
                                          <p:attrName>style.visibility</p:attrName>
                                        </p:attrNameLst>
                                      </p:cBhvr>
                                      <p:to>
                                        <p:strVal val="visible"/>
                                      </p:to>
                                    </p:set>
                                  </p:childTnLst>
                                </p:cTn>
                              </p:par>
                            </p:childTnLst>
                          </p:cTn>
                        </p:par>
                        <p:par>
                          <p:cTn id="79" fill="hold">
                            <p:stCondLst>
                              <p:cond delay="2250"/>
                            </p:stCondLst>
                            <p:childTnLst>
                              <p:par>
                                <p:cTn id="80" presetID="63" presetClass="entr" presetSubtype="0" fill="hold" nodeType="afterEffect">
                                  <p:stCondLst>
                                    <p:cond delay="0"/>
                                  </p:stCondLst>
                                  <p:childTnLst>
                                    <p:set>
                                      <p:cBhvr>
                                        <p:cTn id="81" dur="1" fill="hold">
                                          <p:stCondLst>
                                            <p:cond delay="0"/>
                                          </p:stCondLst>
                                        </p:cTn>
                                        <p:tgtEl>
                                          <p:spTgt spid="22535"/>
                                        </p:tgtEl>
                                        <p:attrNameLst>
                                          <p:attrName>style.visibility</p:attrName>
                                        </p:attrNameLst>
                                      </p:cBhvr>
                                      <p:to>
                                        <p:strVal val="visible"/>
                                      </p:to>
                                    </p:set>
                                    <p:anim calcmode="lin" valueType="num">
                                      <p:cBhvr>
                                        <p:cTn id="82" dur="750" fill="hold"/>
                                        <p:tgtEl>
                                          <p:spTgt spid="22535"/>
                                        </p:tgtEl>
                                        <p:attrNameLst>
                                          <p:attrName>drawProgress</p:attrName>
                                        </p:attrNameLst>
                                      </p:cBhvr>
                                      <p:tavLst>
                                        <p:tav tm="0">
                                          <p:val>
                                            <p:fltVal val="0"/>
                                          </p:val>
                                        </p:tav>
                                        <p:tav tm="100000">
                                          <p:val>
                                            <p:fltVal val="1"/>
                                          </p:val>
                                        </p:tav>
                                      </p:tavLst>
                                    </p:anim>
                                  </p:childTnLst>
                                </p:cTn>
                              </p:par>
                            </p:childTnLst>
                          </p:cTn>
                        </p:par>
                        <p:par>
                          <p:cTn id="83" fill="hold">
                            <p:stCondLst>
                              <p:cond delay="3000"/>
                            </p:stCondLst>
                            <p:childTnLst>
                              <p:par>
                                <p:cTn id="84" presetID="63" presetClass="entr" presetSubtype="0" fill="hold" nodeType="afterEffect">
                                  <p:stCondLst>
                                    <p:cond delay="0"/>
                                  </p:stCondLst>
                                  <p:childTnLst>
                                    <p:set>
                                      <p:cBhvr>
                                        <p:cTn id="85" dur="1" fill="hold">
                                          <p:stCondLst>
                                            <p:cond delay="0"/>
                                          </p:stCondLst>
                                        </p:cTn>
                                        <p:tgtEl>
                                          <p:spTgt spid="22534"/>
                                        </p:tgtEl>
                                        <p:attrNameLst>
                                          <p:attrName>style.visibility</p:attrName>
                                        </p:attrNameLst>
                                      </p:cBhvr>
                                      <p:to>
                                        <p:strVal val="visible"/>
                                      </p:to>
                                    </p:set>
                                    <p:anim calcmode="lin" valueType="num">
                                      <p:cBhvr>
                                        <p:cTn id="86" dur="750" fill="hold"/>
                                        <p:tgtEl>
                                          <p:spTgt spid="22534"/>
                                        </p:tgtEl>
                                        <p:attrNameLst>
                                          <p:attrName>drawProgress</p:attrName>
                                        </p:attrNameLst>
                                      </p:cBhvr>
                                      <p:tavLst>
                                        <p:tav tm="0">
                                          <p:val>
                                            <p:fltVal val="0"/>
                                          </p:val>
                                        </p:tav>
                                        <p:tav tm="100000">
                                          <p:val>
                                            <p:fltVal val="1"/>
                                          </p:val>
                                        </p:tav>
                                      </p:tavLst>
                                    </p:anim>
                                  </p:childTnLst>
                                </p:cTn>
                              </p:par>
                            </p:childTnLst>
                          </p:cTn>
                        </p:par>
                        <p:par>
                          <p:cTn id="87" fill="hold">
                            <p:stCondLst>
                              <p:cond delay="3750"/>
                            </p:stCondLst>
                            <p:childTnLst>
                              <p:par>
                                <p:cTn id="88" presetID="1" presetClass="entr" presetSubtype="0" fill="hold" grpId="0" nodeType="afterEffect">
                                  <p:stCondLst>
                                    <p:cond delay="0"/>
                                  </p:stCondLst>
                                  <p:childTnLst>
                                    <p:set>
                                      <p:cBhvr>
                                        <p:cTn id="89" dur="1" fill="hold">
                                          <p:stCondLst>
                                            <p:cond delay="0"/>
                                          </p:stCondLst>
                                        </p:cTn>
                                        <p:tgtEl>
                                          <p:spTgt spid="62"/>
                                        </p:tgtEl>
                                        <p:attrNameLst>
                                          <p:attrName>style.visibility</p:attrName>
                                        </p:attrNameLst>
                                      </p:cBhvr>
                                      <p:to>
                                        <p:strVal val="visible"/>
                                      </p:to>
                                    </p:set>
                                  </p:childTnLst>
                                </p:cTn>
                              </p:par>
                            </p:childTnLst>
                          </p:cTn>
                        </p:par>
                        <p:par>
                          <p:cTn id="90" fill="hold">
                            <p:stCondLst>
                              <p:cond delay="3750"/>
                            </p:stCondLst>
                            <p:childTnLst>
                              <p:par>
                                <p:cTn id="91" presetID="63" presetClass="entr" presetSubtype="0" fill="hold" nodeType="afterEffect">
                                  <p:stCondLst>
                                    <p:cond delay="0"/>
                                  </p:stCondLst>
                                  <p:childTnLst>
                                    <p:set>
                                      <p:cBhvr>
                                        <p:cTn id="92" dur="1" fill="hold">
                                          <p:stCondLst>
                                            <p:cond delay="0"/>
                                          </p:stCondLst>
                                        </p:cTn>
                                        <p:tgtEl>
                                          <p:spTgt spid="22538"/>
                                        </p:tgtEl>
                                        <p:attrNameLst>
                                          <p:attrName>style.visibility</p:attrName>
                                        </p:attrNameLst>
                                      </p:cBhvr>
                                      <p:to>
                                        <p:strVal val="visible"/>
                                      </p:to>
                                    </p:set>
                                    <p:anim calcmode="lin" valueType="num">
                                      <p:cBhvr>
                                        <p:cTn id="93" dur="750" fill="hold"/>
                                        <p:tgtEl>
                                          <p:spTgt spid="22538"/>
                                        </p:tgtEl>
                                        <p:attrNameLst>
                                          <p:attrName>drawProgress</p:attrName>
                                        </p:attrNameLst>
                                      </p:cBhvr>
                                      <p:tavLst>
                                        <p:tav tm="0">
                                          <p:val>
                                            <p:fltVal val="0"/>
                                          </p:val>
                                        </p:tav>
                                        <p:tav tm="100000">
                                          <p:val>
                                            <p:fltVal val="1"/>
                                          </p:val>
                                        </p:tav>
                                      </p:tavLst>
                                    </p:anim>
                                  </p:childTnLst>
                                </p:cTn>
                              </p:par>
                            </p:childTnLst>
                          </p:cTn>
                        </p:par>
                        <p:par>
                          <p:cTn id="94" fill="hold">
                            <p:stCondLst>
                              <p:cond delay="4500"/>
                            </p:stCondLst>
                            <p:childTnLst>
                              <p:par>
                                <p:cTn id="95" presetID="63" presetClass="entr" presetSubtype="0" fill="hold" nodeType="afterEffect">
                                  <p:stCondLst>
                                    <p:cond delay="0"/>
                                  </p:stCondLst>
                                  <p:childTnLst>
                                    <p:set>
                                      <p:cBhvr>
                                        <p:cTn id="96" dur="1" fill="hold">
                                          <p:stCondLst>
                                            <p:cond delay="0"/>
                                          </p:stCondLst>
                                        </p:cTn>
                                        <p:tgtEl>
                                          <p:spTgt spid="22537"/>
                                        </p:tgtEl>
                                        <p:attrNameLst>
                                          <p:attrName>style.visibility</p:attrName>
                                        </p:attrNameLst>
                                      </p:cBhvr>
                                      <p:to>
                                        <p:strVal val="visible"/>
                                      </p:to>
                                    </p:set>
                                    <p:anim calcmode="lin" valueType="num">
                                      <p:cBhvr>
                                        <p:cTn id="97" dur="100" fill="hold"/>
                                        <p:tgtEl>
                                          <p:spTgt spid="22537"/>
                                        </p:tgtEl>
                                        <p:attrNameLst>
                                          <p:attrName>drawProgress</p:attrName>
                                        </p:attrNameLst>
                                      </p:cBhvr>
                                      <p:tavLst>
                                        <p:tav tm="0">
                                          <p:val>
                                            <p:fltVal val="0"/>
                                          </p:val>
                                        </p:tav>
                                        <p:tav tm="100000">
                                          <p:val>
                                            <p:fltVal val="1"/>
                                          </p:val>
                                        </p:tav>
                                      </p:tavLst>
                                    </p:anim>
                                  </p:childTnLst>
                                </p:cTn>
                              </p:par>
                            </p:childTnLst>
                          </p:cTn>
                        </p:par>
                        <p:par>
                          <p:cTn id="98" fill="hold">
                            <p:stCondLst>
                              <p:cond delay="4600"/>
                            </p:stCondLst>
                            <p:childTnLst>
                              <p:par>
                                <p:cTn id="99" presetID="1" presetClass="entr" presetSubtype="0" fill="hold" grpId="0" nodeType="afterEffect">
                                  <p:stCondLst>
                                    <p:cond delay="0"/>
                                  </p:stCondLst>
                                  <p:childTnLst>
                                    <p:set>
                                      <p:cBhvr>
                                        <p:cTn id="100"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P spid="19" grpId="0" animBg="1"/>
      <p:bldP spid="20" grpId="0" animBg="1"/>
      <p:bldP spid="60" grpId="0" animBg="1"/>
      <p:bldP spid="61" grpId="0" animBg="1"/>
      <p:bldP spid="62" grpId="0" animBg="1"/>
      <p:bldP spid="63"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descr="Magnifying glass and binary code">
            <a:extLst>
              <a:ext uri="{FF2B5EF4-FFF2-40B4-BE49-F238E27FC236}">
                <a16:creationId xmlns:a16="http://schemas.microsoft.com/office/drawing/2014/main" id="{3B431091-FDFF-4134-80A1-C12257FE7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 y="0"/>
            <a:ext cx="9418320" cy="522224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2B0EA9D3-FF6B-48E7-B436-5E92581F37B9}"/>
              </a:ext>
            </a:extLst>
          </p:cNvPr>
          <p:cNvSpPr/>
          <p:nvPr/>
        </p:nvSpPr>
        <p:spPr>
          <a:xfrm>
            <a:off x="4765039" y="792000"/>
            <a:ext cx="2191345" cy="823440"/>
          </a:xfrm>
          <a:prstGeom prst="wedgeRoundRectCallout">
            <a:avLst>
              <a:gd name="adj1" fmla="val -48370"/>
              <a:gd name="adj2" fmla="val 85943"/>
              <a:gd name="adj3" fmla="val 16667"/>
            </a:avLst>
          </a:prstGeom>
          <a:solidFill>
            <a:schemeClr val="accent6">
              <a:alpha val="78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Encoding Filters</a:t>
            </a:r>
          </a:p>
          <a:p>
            <a:pPr algn="ctr"/>
            <a:r>
              <a:rPr lang="en-US" i="1" dirty="0"/>
              <a:t>MP3, FLAC, LINEAR16, MULAW, AMR, OGG_OPUS</a:t>
            </a:r>
          </a:p>
        </p:txBody>
      </p:sp>
      <p:sp>
        <p:nvSpPr>
          <p:cNvPr id="10" name="Flowchart: Alternate Process 9">
            <a:extLst>
              <a:ext uri="{FF2B5EF4-FFF2-40B4-BE49-F238E27FC236}">
                <a16:creationId xmlns:a16="http://schemas.microsoft.com/office/drawing/2014/main" id="{CA65B252-0B2E-4B10-AB29-A35FCA64D88C}"/>
              </a:ext>
            </a:extLst>
          </p:cNvPr>
          <p:cNvSpPr/>
          <p:nvPr/>
        </p:nvSpPr>
        <p:spPr>
          <a:xfrm>
            <a:off x="833120" y="1328000"/>
            <a:ext cx="1694359" cy="340760"/>
          </a:xfrm>
          <a:prstGeom prst="flowChartAlternate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a:t>Sound</a:t>
            </a:r>
          </a:p>
        </p:txBody>
      </p:sp>
      <p:sp>
        <p:nvSpPr>
          <p:cNvPr id="14" name="Flowchart: Alternate Process 13">
            <a:extLst>
              <a:ext uri="{FF2B5EF4-FFF2-40B4-BE49-F238E27FC236}">
                <a16:creationId xmlns:a16="http://schemas.microsoft.com/office/drawing/2014/main" id="{5B38AD5B-D194-4DFD-AA00-DE9780E9A6AB}"/>
              </a:ext>
            </a:extLst>
          </p:cNvPr>
          <p:cNvSpPr/>
          <p:nvPr/>
        </p:nvSpPr>
        <p:spPr>
          <a:xfrm>
            <a:off x="-80425" y="2040534"/>
            <a:ext cx="1045069" cy="515525"/>
          </a:xfrm>
          <a:prstGeom prst="flowChartAlternateProcess">
            <a:avLst/>
          </a:prstGeom>
          <a:solidFill>
            <a:schemeClr val="accent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dirty="0">
                <a:solidFill>
                  <a:schemeClr val="accent2">
                    <a:lumMod val="75000"/>
                  </a:schemeClr>
                </a:solidFill>
              </a:rPr>
              <a:t>Animal Sound</a:t>
            </a:r>
          </a:p>
        </p:txBody>
      </p:sp>
      <p:sp>
        <p:nvSpPr>
          <p:cNvPr id="18" name="Flowchart: Alternate Process 17">
            <a:extLst>
              <a:ext uri="{FF2B5EF4-FFF2-40B4-BE49-F238E27FC236}">
                <a16:creationId xmlns:a16="http://schemas.microsoft.com/office/drawing/2014/main" id="{16826F5A-83AF-410E-AD2C-6B165DCA89F6}"/>
              </a:ext>
            </a:extLst>
          </p:cNvPr>
          <p:cNvSpPr/>
          <p:nvPr/>
        </p:nvSpPr>
        <p:spPr>
          <a:xfrm>
            <a:off x="1539016" y="2762122"/>
            <a:ext cx="879183" cy="340760"/>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Human Speech</a:t>
            </a:r>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0707ACAD-4C7F-4213-B79F-29CA57B29809}"/>
                  </a:ext>
                </a:extLst>
              </p14:cNvPr>
              <p14:cNvContentPartPr/>
              <p14:nvPr/>
            </p14:nvContentPartPr>
            <p14:xfrm>
              <a:off x="-521125" y="809430"/>
              <a:ext cx="360" cy="360"/>
            </p14:xfrm>
          </p:contentPart>
        </mc:Choice>
        <mc:Fallback xmlns="">
          <p:pic>
            <p:nvPicPr>
              <p:cNvPr id="47" name="Ink 46">
                <a:extLst>
                  <a:ext uri="{FF2B5EF4-FFF2-40B4-BE49-F238E27FC236}">
                    <a16:creationId xmlns:a16="http://schemas.microsoft.com/office/drawing/2014/main" id="{0707ACAD-4C7F-4213-B79F-29CA57B29809}"/>
                  </a:ext>
                </a:extLst>
              </p:cNvPr>
              <p:cNvPicPr/>
              <p:nvPr/>
            </p:nvPicPr>
            <p:blipFill>
              <a:blip r:embed="rId4"/>
              <a:stretch>
                <a:fillRect/>
              </a:stretch>
            </p:blipFill>
            <p:spPr>
              <a:xfrm>
                <a:off x="-525445" y="80511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540" name="Ink 22539">
                <a:extLst>
                  <a:ext uri="{FF2B5EF4-FFF2-40B4-BE49-F238E27FC236}">
                    <a16:creationId xmlns:a16="http://schemas.microsoft.com/office/drawing/2014/main" id="{A7271C07-AD1A-45CA-829E-7EE09B5B8457}"/>
                  </a:ext>
                </a:extLst>
              </p14:cNvPr>
              <p14:cNvContentPartPr/>
              <p14:nvPr/>
            </p14:nvContentPartPr>
            <p14:xfrm>
              <a:off x="3448978" y="6018270"/>
              <a:ext cx="360" cy="360"/>
            </p14:xfrm>
          </p:contentPart>
        </mc:Choice>
        <mc:Fallback xmlns="">
          <p:pic>
            <p:nvPicPr>
              <p:cNvPr id="22540" name="Ink 22539">
                <a:extLst>
                  <a:ext uri="{FF2B5EF4-FFF2-40B4-BE49-F238E27FC236}">
                    <a16:creationId xmlns:a16="http://schemas.microsoft.com/office/drawing/2014/main" id="{A7271C07-AD1A-45CA-829E-7EE09B5B8457}"/>
                  </a:ext>
                </a:extLst>
              </p:cNvPr>
              <p:cNvPicPr/>
              <p:nvPr/>
            </p:nvPicPr>
            <p:blipFill>
              <a:blip r:embed="rId6"/>
              <a:stretch>
                <a:fillRect/>
              </a:stretch>
            </p:blipFill>
            <p:spPr>
              <a:xfrm>
                <a:off x="3430978" y="60002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551" name="Ink 22550">
                <a:extLst>
                  <a:ext uri="{FF2B5EF4-FFF2-40B4-BE49-F238E27FC236}">
                    <a16:creationId xmlns:a16="http://schemas.microsoft.com/office/drawing/2014/main" id="{ADDE042B-6ED8-48ED-A078-04827617EAD4}"/>
                  </a:ext>
                </a:extLst>
              </p14:cNvPr>
              <p14:cNvContentPartPr/>
              <p14:nvPr/>
            </p14:nvContentPartPr>
            <p14:xfrm>
              <a:off x="2719978" y="4953390"/>
              <a:ext cx="360" cy="360"/>
            </p14:xfrm>
          </p:contentPart>
        </mc:Choice>
        <mc:Fallback xmlns="">
          <p:pic>
            <p:nvPicPr>
              <p:cNvPr id="22551" name="Ink 22550">
                <a:extLst>
                  <a:ext uri="{FF2B5EF4-FFF2-40B4-BE49-F238E27FC236}">
                    <a16:creationId xmlns:a16="http://schemas.microsoft.com/office/drawing/2014/main" id="{ADDE042B-6ED8-48ED-A078-04827617EAD4}"/>
                  </a:ext>
                </a:extLst>
              </p:cNvPr>
              <p:cNvPicPr/>
              <p:nvPr/>
            </p:nvPicPr>
            <p:blipFill>
              <a:blip r:embed="rId6"/>
              <a:stretch>
                <a:fillRect/>
              </a:stretch>
            </p:blipFill>
            <p:spPr>
              <a:xfrm>
                <a:off x="2701978" y="493539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553" name="Ink 22552">
                <a:extLst>
                  <a:ext uri="{FF2B5EF4-FFF2-40B4-BE49-F238E27FC236}">
                    <a16:creationId xmlns:a16="http://schemas.microsoft.com/office/drawing/2014/main" id="{2EDFAF38-CB80-4680-A5F3-4585D66365C1}"/>
                  </a:ext>
                </a:extLst>
              </p14:cNvPr>
              <p14:cNvContentPartPr/>
              <p14:nvPr/>
            </p14:nvContentPartPr>
            <p14:xfrm>
              <a:off x="2557618" y="5833230"/>
              <a:ext cx="360" cy="360"/>
            </p14:xfrm>
          </p:contentPart>
        </mc:Choice>
        <mc:Fallback xmlns="">
          <p:pic>
            <p:nvPicPr>
              <p:cNvPr id="22553" name="Ink 22552">
                <a:extLst>
                  <a:ext uri="{FF2B5EF4-FFF2-40B4-BE49-F238E27FC236}">
                    <a16:creationId xmlns:a16="http://schemas.microsoft.com/office/drawing/2014/main" id="{2EDFAF38-CB80-4680-A5F3-4585D66365C1}"/>
                  </a:ext>
                </a:extLst>
              </p:cNvPr>
              <p:cNvPicPr/>
              <p:nvPr/>
            </p:nvPicPr>
            <p:blipFill>
              <a:blip r:embed="rId6"/>
              <a:stretch>
                <a:fillRect/>
              </a:stretch>
            </p:blipFill>
            <p:spPr>
              <a:xfrm>
                <a:off x="2539618" y="5815230"/>
                <a:ext cx="36000" cy="36000"/>
              </a:xfrm>
              <a:prstGeom prst="rect">
                <a:avLst/>
              </a:prstGeom>
            </p:spPr>
          </p:pic>
        </mc:Fallback>
      </mc:AlternateContent>
      <p:sp>
        <p:nvSpPr>
          <p:cNvPr id="65" name="Flowchart: Alternate Process 64">
            <a:extLst>
              <a:ext uri="{FF2B5EF4-FFF2-40B4-BE49-F238E27FC236}">
                <a16:creationId xmlns:a16="http://schemas.microsoft.com/office/drawing/2014/main" id="{88A96BDA-6C2E-4D7C-9C10-FAAF5F4C71A3}"/>
              </a:ext>
            </a:extLst>
          </p:cNvPr>
          <p:cNvSpPr/>
          <p:nvPr/>
        </p:nvSpPr>
        <p:spPr>
          <a:xfrm>
            <a:off x="2662742" y="2108726"/>
            <a:ext cx="1084530" cy="364476"/>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bg1"/>
                </a:solidFill>
              </a:rPr>
              <a:t>Music</a:t>
            </a:r>
          </a:p>
        </p:txBody>
      </p:sp>
      <p:sp>
        <p:nvSpPr>
          <p:cNvPr id="2" name="Speech Bubble: Rectangle with Corners Rounded 1">
            <a:extLst>
              <a:ext uri="{FF2B5EF4-FFF2-40B4-BE49-F238E27FC236}">
                <a16:creationId xmlns:a16="http://schemas.microsoft.com/office/drawing/2014/main" id="{E85AFAF4-FB28-4176-8950-3BC3E61BFA87}"/>
              </a:ext>
            </a:extLst>
          </p:cNvPr>
          <p:cNvSpPr/>
          <p:nvPr/>
        </p:nvSpPr>
        <p:spPr>
          <a:xfrm>
            <a:off x="284249" y="625032"/>
            <a:ext cx="1694359" cy="428263"/>
          </a:xfrm>
          <a:prstGeom prst="wedgeRoundRectCallout">
            <a:avLst>
              <a:gd name="adj1" fmla="val -9705"/>
              <a:gd name="adj2" fmla="val 13590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frequencies, loudness, noise, echo, …</a:t>
            </a:r>
          </a:p>
        </p:txBody>
      </p:sp>
      <p:sp>
        <p:nvSpPr>
          <p:cNvPr id="67" name="Flowchart: Alternate Process 66">
            <a:extLst>
              <a:ext uri="{FF2B5EF4-FFF2-40B4-BE49-F238E27FC236}">
                <a16:creationId xmlns:a16="http://schemas.microsoft.com/office/drawing/2014/main" id="{464E64A5-0A6A-4AE8-8E09-A6C36F5591ED}"/>
              </a:ext>
            </a:extLst>
          </p:cNvPr>
          <p:cNvSpPr/>
          <p:nvPr/>
        </p:nvSpPr>
        <p:spPr>
          <a:xfrm>
            <a:off x="-48298" y="2738406"/>
            <a:ext cx="627032" cy="355424"/>
          </a:xfrm>
          <a:prstGeom prst="flowChartAlternateProcess">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1">
                    <a:lumMod val="75000"/>
                  </a:schemeClr>
                </a:solidFill>
              </a:rPr>
              <a:t>Dog</a:t>
            </a:r>
          </a:p>
        </p:txBody>
      </p:sp>
      <p:sp>
        <p:nvSpPr>
          <p:cNvPr id="68" name="Flowchart: Alternate Process 67">
            <a:extLst>
              <a:ext uri="{FF2B5EF4-FFF2-40B4-BE49-F238E27FC236}">
                <a16:creationId xmlns:a16="http://schemas.microsoft.com/office/drawing/2014/main" id="{D7C77D7A-81A3-4FAE-A880-75BF8EFAD99D}"/>
              </a:ext>
            </a:extLst>
          </p:cNvPr>
          <p:cNvSpPr/>
          <p:nvPr/>
        </p:nvSpPr>
        <p:spPr>
          <a:xfrm>
            <a:off x="265218" y="3171525"/>
            <a:ext cx="627032" cy="355424"/>
          </a:xfrm>
          <a:prstGeom prst="flowChartAlternateProcess">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1">
                    <a:lumMod val="75000"/>
                  </a:schemeClr>
                </a:solidFill>
              </a:rPr>
              <a:t>Cat</a:t>
            </a:r>
          </a:p>
        </p:txBody>
      </p:sp>
      <p:sp>
        <p:nvSpPr>
          <p:cNvPr id="69" name="Flowchart: Alternate Process 68">
            <a:extLst>
              <a:ext uri="{FF2B5EF4-FFF2-40B4-BE49-F238E27FC236}">
                <a16:creationId xmlns:a16="http://schemas.microsoft.com/office/drawing/2014/main" id="{5B5EE51E-6009-4F20-BC4E-650F47EDD4F4}"/>
              </a:ext>
            </a:extLst>
          </p:cNvPr>
          <p:cNvSpPr/>
          <p:nvPr/>
        </p:nvSpPr>
        <p:spPr>
          <a:xfrm>
            <a:off x="578734" y="3604644"/>
            <a:ext cx="704069" cy="355424"/>
          </a:xfrm>
          <a:prstGeom prst="flowChartAlternateProcess">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1">
                    <a:lumMod val="75000"/>
                  </a:schemeClr>
                </a:solidFill>
              </a:rPr>
              <a:t>Cricket</a:t>
            </a:r>
          </a:p>
        </p:txBody>
      </p:sp>
      <p:sp>
        <p:nvSpPr>
          <p:cNvPr id="70" name="Flowchart: Alternate Process 69">
            <a:extLst>
              <a:ext uri="{FF2B5EF4-FFF2-40B4-BE49-F238E27FC236}">
                <a16:creationId xmlns:a16="http://schemas.microsoft.com/office/drawing/2014/main" id="{3662068D-6E97-489C-A8BF-0291DBA50FB8}"/>
              </a:ext>
            </a:extLst>
          </p:cNvPr>
          <p:cNvSpPr/>
          <p:nvPr/>
        </p:nvSpPr>
        <p:spPr>
          <a:xfrm>
            <a:off x="969287" y="4037763"/>
            <a:ext cx="704069" cy="355424"/>
          </a:xfrm>
          <a:prstGeom prst="flowChartAlternateProcess">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1">
                    <a:lumMod val="75000"/>
                  </a:schemeClr>
                </a:solidFill>
              </a:rPr>
              <a:t>Owl</a:t>
            </a:r>
          </a:p>
        </p:txBody>
      </p:sp>
      <p:sp>
        <p:nvSpPr>
          <p:cNvPr id="72" name="Speech Bubble: Rectangle with Corners Rounded 71">
            <a:extLst>
              <a:ext uri="{FF2B5EF4-FFF2-40B4-BE49-F238E27FC236}">
                <a16:creationId xmlns:a16="http://schemas.microsoft.com/office/drawing/2014/main" id="{99244949-B932-4627-B443-82674FF0AF83}"/>
              </a:ext>
            </a:extLst>
          </p:cNvPr>
          <p:cNvSpPr/>
          <p:nvPr/>
        </p:nvSpPr>
        <p:spPr>
          <a:xfrm>
            <a:off x="3605705" y="3135105"/>
            <a:ext cx="1694359" cy="742414"/>
          </a:xfrm>
          <a:prstGeom prst="wedgeRoundRectCallout">
            <a:avLst>
              <a:gd name="adj1" fmla="val -47277"/>
              <a:gd name="adj2" fmla="val -12199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piece? composer, title, release date, artists, sales, lyrics</a:t>
            </a:r>
          </a:p>
        </p:txBody>
      </p:sp>
      <p:pic>
        <p:nvPicPr>
          <p:cNvPr id="24578" name="Picture 2" descr="Image result for music fingerprinting">
            <a:extLst>
              <a:ext uri="{FF2B5EF4-FFF2-40B4-BE49-F238E27FC236}">
                <a16:creationId xmlns:a16="http://schemas.microsoft.com/office/drawing/2014/main" id="{F1D2B71D-3411-47E2-87FF-AC32626B1B6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25982" y="2426062"/>
            <a:ext cx="954128" cy="340760"/>
          </a:xfrm>
          <a:prstGeom prst="rect">
            <a:avLst/>
          </a:prstGeom>
          <a:noFill/>
          <a:extLst>
            <a:ext uri="{909E8E84-426E-40DD-AFC4-6F175D3DCCD1}">
              <a14:hiddenFill xmlns:a14="http://schemas.microsoft.com/office/drawing/2010/main">
                <a:solidFill>
                  <a:srgbClr val="FFFFFF"/>
                </a:solidFill>
              </a14:hiddenFill>
            </a:ext>
          </a:extLst>
        </p:spPr>
      </p:pic>
      <p:sp>
        <p:nvSpPr>
          <p:cNvPr id="74" name="Flowchart: Alternate Process 73">
            <a:extLst>
              <a:ext uri="{FF2B5EF4-FFF2-40B4-BE49-F238E27FC236}">
                <a16:creationId xmlns:a16="http://schemas.microsoft.com/office/drawing/2014/main" id="{6297273F-707A-4FC5-B1DD-9D3964344BEA}"/>
              </a:ext>
            </a:extLst>
          </p:cNvPr>
          <p:cNvSpPr/>
          <p:nvPr/>
        </p:nvSpPr>
        <p:spPr>
          <a:xfrm>
            <a:off x="1878891" y="3452576"/>
            <a:ext cx="1391920"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Words (in a specific language)</a:t>
            </a:r>
          </a:p>
        </p:txBody>
      </p:sp>
      <p:grpSp>
        <p:nvGrpSpPr>
          <p:cNvPr id="28" name="Group 27">
            <a:extLst>
              <a:ext uri="{FF2B5EF4-FFF2-40B4-BE49-F238E27FC236}">
                <a16:creationId xmlns:a16="http://schemas.microsoft.com/office/drawing/2014/main" id="{FDDBA858-3F4E-4BB3-B176-B8356AA4F489}"/>
              </a:ext>
            </a:extLst>
          </p:cNvPr>
          <p:cNvGrpSpPr/>
          <p:nvPr/>
        </p:nvGrpSpPr>
        <p:grpSpPr>
          <a:xfrm>
            <a:off x="138418" y="1550370"/>
            <a:ext cx="694800" cy="507960"/>
            <a:chOff x="138418" y="1550370"/>
            <a:chExt cx="694800" cy="507960"/>
          </a:xfrm>
        </p:grpSpPr>
        <mc:AlternateContent xmlns:mc="http://schemas.openxmlformats.org/markup-compatibility/2006" xmlns:p14="http://schemas.microsoft.com/office/powerpoint/2010/main">
          <mc:Choice Requires="p14">
            <p:contentPart p14:bwMode="auto" r:id="rId10">
              <p14:nvContentPartPr>
                <p14:cNvPr id="24" name="Ink 23">
                  <a:extLst>
                    <a:ext uri="{FF2B5EF4-FFF2-40B4-BE49-F238E27FC236}">
                      <a16:creationId xmlns:a16="http://schemas.microsoft.com/office/drawing/2014/main" id="{1320877A-1219-498F-AAC4-3C84A6E3F1BD}"/>
                    </a:ext>
                  </a:extLst>
                </p14:cNvPr>
                <p14:cNvContentPartPr/>
                <p14:nvPr/>
              </p14:nvContentPartPr>
              <p14:xfrm>
                <a:off x="276658" y="1550370"/>
                <a:ext cx="556560" cy="496440"/>
              </p14:xfrm>
            </p:contentPart>
          </mc:Choice>
          <mc:Fallback xmlns="">
            <p:pic>
              <p:nvPicPr>
                <p:cNvPr id="24" name="Ink 23">
                  <a:extLst>
                    <a:ext uri="{FF2B5EF4-FFF2-40B4-BE49-F238E27FC236}">
                      <a16:creationId xmlns:a16="http://schemas.microsoft.com/office/drawing/2014/main" id="{1320877A-1219-498F-AAC4-3C84A6E3F1BD}"/>
                    </a:ext>
                  </a:extLst>
                </p:cNvPr>
                <p:cNvPicPr/>
                <p:nvPr/>
              </p:nvPicPr>
              <p:blipFill>
                <a:blip r:embed="rId11"/>
                <a:stretch>
                  <a:fillRect/>
                </a:stretch>
              </p:blipFill>
              <p:spPr>
                <a:xfrm>
                  <a:off x="240658" y="1514370"/>
                  <a:ext cx="628200" cy="5680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25" name="Ink 24">
                  <a:extLst>
                    <a:ext uri="{FF2B5EF4-FFF2-40B4-BE49-F238E27FC236}">
                      <a16:creationId xmlns:a16="http://schemas.microsoft.com/office/drawing/2014/main" id="{2EF6E27A-1AF7-489D-8F22-6C82B1153D39}"/>
                    </a:ext>
                  </a:extLst>
                </p14:cNvPr>
                <p14:cNvContentPartPr/>
                <p14:nvPr/>
              </p14:nvContentPartPr>
              <p14:xfrm>
                <a:off x="138418" y="1863210"/>
                <a:ext cx="452880" cy="195120"/>
              </p14:xfrm>
            </p:contentPart>
          </mc:Choice>
          <mc:Fallback xmlns="">
            <p:pic>
              <p:nvPicPr>
                <p:cNvPr id="25" name="Ink 24">
                  <a:extLst>
                    <a:ext uri="{FF2B5EF4-FFF2-40B4-BE49-F238E27FC236}">
                      <a16:creationId xmlns:a16="http://schemas.microsoft.com/office/drawing/2014/main" id="{2EF6E27A-1AF7-489D-8F22-6C82B1153D39}"/>
                    </a:ext>
                  </a:extLst>
                </p:cNvPr>
                <p:cNvPicPr/>
                <p:nvPr/>
              </p:nvPicPr>
              <p:blipFill>
                <a:blip r:embed="rId13"/>
                <a:stretch>
                  <a:fillRect/>
                </a:stretch>
              </p:blipFill>
              <p:spPr>
                <a:xfrm>
                  <a:off x="102418" y="1827210"/>
                  <a:ext cx="524520" cy="2667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3" name="Ink 2">
                <a:extLst>
                  <a:ext uri="{FF2B5EF4-FFF2-40B4-BE49-F238E27FC236}">
                    <a16:creationId xmlns:a16="http://schemas.microsoft.com/office/drawing/2014/main" id="{56E3DA64-8FC9-4B77-A489-BFE82B1D6B6E}"/>
                  </a:ext>
                </a:extLst>
              </p14:cNvPr>
              <p14:cNvContentPartPr/>
              <p14:nvPr/>
            </p14:nvContentPartPr>
            <p14:xfrm>
              <a:off x="2148298" y="820650"/>
              <a:ext cx="2354040" cy="996480"/>
            </p14:xfrm>
          </p:contentPart>
        </mc:Choice>
        <mc:Fallback xmlns="">
          <p:pic>
            <p:nvPicPr>
              <p:cNvPr id="3" name="Ink 2">
                <a:extLst>
                  <a:ext uri="{FF2B5EF4-FFF2-40B4-BE49-F238E27FC236}">
                    <a16:creationId xmlns:a16="http://schemas.microsoft.com/office/drawing/2014/main" id="{56E3DA64-8FC9-4B77-A489-BFE82B1D6B6E}"/>
                  </a:ext>
                </a:extLst>
              </p:cNvPr>
              <p:cNvPicPr/>
              <p:nvPr/>
            </p:nvPicPr>
            <p:blipFill>
              <a:blip r:embed="rId15"/>
              <a:stretch>
                <a:fillRect/>
              </a:stretch>
            </p:blipFill>
            <p:spPr>
              <a:xfrm>
                <a:off x="2112298" y="784650"/>
                <a:ext cx="2425680" cy="1068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2" name="Ink 21">
                <a:extLst>
                  <a:ext uri="{FF2B5EF4-FFF2-40B4-BE49-F238E27FC236}">
                    <a16:creationId xmlns:a16="http://schemas.microsoft.com/office/drawing/2014/main" id="{DEEDF922-9DE0-4A83-973B-BA06C351D1E9}"/>
                  </a:ext>
                </a:extLst>
              </p14:cNvPr>
              <p14:cNvContentPartPr/>
              <p14:nvPr/>
            </p14:nvContentPartPr>
            <p14:xfrm>
              <a:off x="2095018" y="1041330"/>
              <a:ext cx="369000" cy="226440"/>
            </p14:xfrm>
          </p:contentPart>
        </mc:Choice>
        <mc:Fallback xmlns="">
          <p:pic>
            <p:nvPicPr>
              <p:cNvPr id="22" name="Ink 21">
                <a:extLst>
                  <a:ext uri="{FF2B5EF4-FFF2-40B4-BE49-F238E27FC236}">
                    <a16:creationId xmlns:a16="http://schemas.microsoft.com/office/drawing/2014/main" id="{DEEDF922-9DE0-4A83-973B-BA06C351D1E9}"/>
                  </a:ext>
                </a:extLst>
              </p:cNvPr>
              <p:cNvPicPr/>
              <p:nvPr/>
            </p:nvPicPr>
            <p:blipFill>
              <a:blip r:embed="rId17"/>
              <a:stretch>
                <a:fillRect/>
              </a:stretch>
            </p:blipFill>
            <p:spPr>
              <a:xfrm>
                <a:off x="2059018" y="1005330"/>
                <a:ext cx="440640" cy="2980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1" name="Ink 30">
                <a:extLst>
                  <a:ext uri="{FF2B5EF4-FFF2-40B4-BE49-F238E27FC236}">
                    <a16:creationId xmlns:a16="http://schemas.microsoft.com/office/drawing/2014/main" id="{CBCA6163-2DBC-41F9-9536-110E2A694823}"/>
                  </a:ext>
                </a:extLst>
              </p14:cNvPr>
              <p14:cNvContentPartPr/>
              <p14:nvPr/>
            </p14:nvContentPartPr>
            <p14:xfrm>
              <a:off x="2442058" y="1469370"/>
              <a:ext cx="949680" cy="624240"/>
            </p14:xfrm>
          </p:contentPart>
        </mc:Choice>
        <mc:Fallback xmlns="">
          <p:pic>
            <p:nvPicPr>
              <p:cNvPr id="31" name="Ink 30">
                <a:extLst>
                  <a:ext uri="{FF2B5EF4-FFF2-40B4-BE49-F238E27FC236}">
                    <a16:creationId xmlns:a16="http://schemas.microsoft.com/office/drawing/2014/main" id="{CBCA6163-2DBC-41F9-9536-110E2A694823}"/>
                  </a:ext>
                </a:extLst>
              </p:cNvPr>
              <p:cNvPicPr/>
              <p:nvPr/>
            </p:nvPicPr>
            <p:blipFill>
              <a:blip r:embed="rId19"/>
              <a:stretch>
                <a:fillRect/>
              </a:stretch>
            </p:blipFill>
            <p:spPr>
              <a:xfrm>
                <a:off x="2406418" y="1433370"/>
                <a:ext cx="1021320" cy="69588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34" name="Ink 33">
                <a:extLst>
                  <a:ext uri="{FF2B5EF4-FFF2-40B4-BE49-F238E27FC236}">
                    <a16:creationId xmlns:a16="http://schemas.microsoft.com/office/drawing/2014/main" id="{AF0BA4B7-0660-4393-9BE6-0F1C870BB17F}"/>
                  </a:ext>
                </a:extLst>
              </p14:cNvPr>
              <p14:cNvContentPartPr/>
              <p14:nvPr/>
            </p14:nvContentPartPr>
            <p14:xfrm>
              <a:off x="3194098" y="1873290"/>
              <a:ext cx="412920" cy="202320"/>
            </p14:xfrm>
          </p:contentPart>
        </mc:Choice>
        <mc:Fallback xmlns="">
          <p:pic>
            <p:nvPicPr>
              <p:cNvPr id="34" name="Ink 33">
                <a:extLst>
                  <a:ext uri="{FF2B5EF4-FFF2-40B4-BE49-F238E27FC236}">
                    <a16:creationId xmlns:a16="http://schemas.microsoft.com/office/drawing/2014/main" id="{AF0BA4B7-0660-4393-9BE6-0F1C870BB17F}"/>
                  </a:ext>
                </a:extLst>
              </p:cNvPr>
              <p:cNvPicPr/>
              <p:nvPr/>
            </p:nvPicPr>
            <p:blipFill>
              <a:blip r:embed="rId21"/>
              <a:stretch>
                <a:fillRect/>
              </a:stretch>
            </p:blipFill>
            <p:spPr>
              <a:xfrm>
                <a:off x="3158098" y="1837290"/>
                <a:ext cx="484560" cy="273960"/>
              </a:xfrm>
              <a:prstGeom prst="rect">
                <a:avLst/>
              </a:prstGeom>
            </p:spPr>
          </p:pic>
        </mc:Fallback>
      </mc:AlternateContent>
      <p:grpSp>
        <p:nvGrpSpPr>
          <p:cNvPr id="49" name="Group 48">
            <a:extLst>
              <a:ext uri="{FF2B5EF4-FFF2-40B4-BE49-F238E27FC236}">
                <a16:creationId xmlns:a16="http://schemas.microsoft.com/office/drawing/2014/main" id="{32DEA040-F27A-41B0-BEC3-C7FB17905363}"/>
              </a:ext>
            </a:extLst>
          </p:cNvPr>
          <p:cNvGrpSpPr/>
          <p:nvPr/>
        </p:nvGrpSpPr>
        <p:grpSpPr>
          <a:xfrm>
            <a:off x="1932298" y="1677810"/>
            <a:ext cx="430200" cy="1100520"/>
            <a:chOff x="1932298" y="1677810"/>
            <a:chExt cx="430200" cy="1100520"/>
          </a:xfrm>
        </p:grpSpPr>
        <mc:AlternateContent xmlns:mc="http://schemas.openxmlformats.org/markup-compatibility/2006" xmlns:p14="http://schemas.microsoft.com/office/powerpoint/2010/main">
          <mc:Choice Requires="p14">
            <p:contentPart p14:bwMode="auto" r:id="rId22">
              <p14:nvContentPartPr>
                <p14:cNvPr id="43" name="Ink 42">
                  <a:extLst>
                    <a:ext uri="{FF2B5EF4-FFF2-40B4-BE49-F238E27FC236}">
                      <a16:creationId xmlns:a16="http://schemas.microsoft.com/office/drawing/2014/main" id="{4979F507-59D1-421A-8D8B-C8EBBFF6D122}"/>
                    </a:ext>
                  </a:extLst>
                </p14:cNvPr>
                <p14:cNvContentPartPr/>
                <p14:nvPr/>
              </p14:nvContentPartPr>
              <p14:xfrm>
                <a:off x="2025538" y="1677810"/>
                <a:ext cx="197640" cy="1100520"/>
              </p14:xfrm>
            </p:contentPart>
          </mc:Choice>
          <mc:Fallback xmlns="">
            <p:pic>
              <p:nvPicPr>
                <p:cNvPr id="43" name="Ink 42">
                  <a:extLst>
                    <a:ext uri="{FF2B5EF4-FFF2-40B4-BE49-F238E27FC236}">
                      <a16:creationId xmlns:a16="http://schemas.microsoft.com/office/drawing/2014/main" id="{4979F507-59D1-421A-8D8B-C8EBBFF6D122}"/>
                    </a:ext>
                  </a:extLst>
                </p:cNvPr>
                <p:cNvPicPr/>
                <p:nvPr/>
              </p:nvPicPr>
              <p:blipFill>
                <a:blip r:embed="rId23"/>
                <a:stretch>
                  <a:fillRect/>
                </a:stretch>
              </p:blipFill>
              <p:spPr>
                <a:xfrm>
                  <a:off x="1989538" y="1641810"/>
                  <a:ext cx="269280" cy="117216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48" name="Ink 47">
                  <a:extLst>
                    <a:ext uri="{FF2B5EF4-FFF2-40B4-BE49-F238E27FC236}">
                      <a16:creationId xmlns:a16="http://schemas.microsoft.com/office/drawing/2014/main" id="{D7706A50-2505-440A-9791-77A27843E249}"/>
                    </a:ext>
                  </a:extLst>
                </p14:cNvPr>
                <p14:cNvContentPartPr/>
                <p14:nvPr/>
              </p14:nvContentPartPr>
              <p14:xfrm>
                <a:off x="1932298" y="2592570"/>
                <a:ext cx="430200" cy="140760"/>
              </p14:xfrm>
            </p:contentPart>
          </mc:Choice>
          <mc:Fallback xmlns="">
            <p:pic>
              <p:nvPicPr>
                <p:cNvPr id="48" name="Ink 47">
                  <a:extLst>
                    <a:ext uri="{FF2B5EF4-FFF2-40B4-BE49-F238E27FC236}">
                      <a16:creationId xmlns:a16="http://schemas.microsoft.com/office/drawing/2014/main" id="{D7706A50-2505-440A-9791-77A27843E249}"/>
                    </a:ext>
                  </a:extLst>
                </p:cNvPr>
                <p:cNvPicPr/>
                <p:nvPr/>
              </p:nvPicPr>
              <p:blipFill>
                <a:blip r:embed="rId25"/>
                <a:stretch>
                  <a:fillRect/>
                </a:stretch>
              </p:blipFill>
              <p:spPr>
                <a:xfrm>
                  <a:off x="1896658" y="2556570"/>
                  <a:ext cx="501840" cy="212400"/>
                </a:xfrm>
                <a:prstGeom prst="rect">
                  <a:avLst/>
                </a:prstGeom>
              </p:spPr>
            </p:pic>
          </mc:Fallback>
        </mc:AlternateContent>
      </p:grpSp>
      <p:grpSp>
        <p:nvGrpSpPr>
          <p:cNvPr id="52" name="Group 51">
            <a:extLst>
              <a:ext uri="{FF2B5EF4-FFF2-40B4-BE49-F238E27FC236}">
                <a16:creationId xmlns:a16="http://schemas.microsoft.com/office/drawing/2014/main" id="{19FD0C75-F353-4B33-AA50-DBE6A84818BF}"/>
              </a:ext>
            </a:extLst>
          </p:cNvPr>
          <p:cNvGrpSpPr/>
          <p:nvPr/>
        </p:nvGrpSpPr>
        <p:grpSpPr>
          <a:xfrm>
            <a:off x="2117698" y="3101610"/>
            <a:ext cx="365400" cy="355680"/>
            <a:chOff x="2117698" y="3101610"/>
            <a:chExt cx="365400" cy="355680"/>
          </a:xfrm>
        </p:grpSpPr>
        <mc:AlternateContent xmlns:mc="http://schemas.openxmlformats.org/markup-compatibility/2006" xmlns:p14="http://schemas.microsoft.com/office/powerpoint/2010/main">
          <mc:Choice Requires="p14">
            <p:contentPart p14:bwMode="auto" r:id="rId26">
              <p14:nvContentPartPr>
                <p14:cNvPr id="50" name="Ink 49">
                  <a:extLst>
                    <a:ext uri="{FF2B5EF4-FFF2-40B4-BE49-F238E27FC236}">
                      <a16:creationId xmlns:a16="http://schemas.microsoft.com/office/drawing/2014/main" id="{C101A069-9679-487A-8EC8-7965D8373A0A}"/>
                    </a:ext>
                  </a:extLst>
                </p14:cNvPr>
                <p14:cNvContentPartPr/>
                <p14:nvPr/>
              </p14:nvContentPartPr>
              <p14:xfrm>
                <a:off x="2117698" y="3101610"/>
                <a:ext cx="222120" cy="304560"/>
              </p14:xfrm>
            </p:contentPart>
          </mc:Choice>
          <mc:Fallback xmlns="">
            <p:pic>
              <p:nvPicPr>
                <p:cNvPr id="50" name="Ink 49">
                  <a:extLst>
                    <a:ext uri="{FF2B5EF4-FFF2-40B4-BE49-F238E27FC236}">
                      <a16:creationId xmlns:a16="http://schemas.microsoft.com/office/drawing/2014/main" id="{C101A069-9679-487A-8EC8-7965D8373A0A}"/>
                    </a:ext>
                  </a:extLst>
                </p:cNvPr>
                <p:cNvPicPr/>
                <p:nvPr/>
              </p:nvPicPr>
              <p:blipFill>
                <a:blip r:embed="rId27"/>
                <a:stretch>
                  <a:fillRect/>
                </a:stretch>
              </p:blipFill>
              <p:spPr>
                <a:xfrm>
                  <a:off x="2082058" y="3065610"/>
                  <a:ext cx="293760" cy="3762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51" name="Ink 50">
                  <a:extLst>
                    <a:ext uri="{FF2B5EF4-FFF2-40B4-BE49-F238E27FC236}">
                      <a16:creationId xmlns:a16="http://schemas.microsoft.com/office/drawing/2014/main" id="{4D04F78E-D13A-4AE2-A893-9B55EBB483CF}"/>
                    </a:ext>
                  </a:extLst>
                </p14:cNvPr>
                <p14:cNvContentPartPr/>
                <p14:nvPr/>
              </p14:nvContentPartPr>
              <p14:xfrm>
                <a:off x="2198698" y="3316890"/>
                <a:ext cx="284400" cy="140400"/>
              </p14:xfrm>
            </p:contentPart>
          </mc:Choice>
          <mc:Fallback xmlns="">
            <p:pic>
              <p:nvPicPr>
                <p:cNvPr id="51" name="Ink 50">
                  <a:extLst>
                    <a:ext uri="{FF2B5EF4-FFF2-40B4-BE49-F238E27FC236}">
                      <a16:creationId xmlns:a16="http://schemas.microsoft.com/office/drawing/2014/main" id="{4D04F78E-D13A-4AE2-A893-9B55EBB483CF}"/>
                    </a:ext>
                  </a:extLst>
                </p:cNvPr>
                <p:cNvPicPr/>
                <p:nvPr/>
              </p:nvPicPr>
              <p:blipFill>
                <a:blip r:embed="rId29"/>
                <a:stretch>
                  <a:fillRect/>
                </a:stretch>
              </p:blipFill>
              <p:spPr>
                <a:xfrm>
                  <a:off x="2163058" y="3280890"/>
                  <a:ext cx="356040" cy="212040"/>
                </a:xfrm>
                <a:prstGeom prst="rect">
                  <a:avLst/>
                </a:prstGeom>
              </p:spPr>
            </p:pic>
          </mc:Fallback>
        </mc:AlternateContent>
      </p:grpSp>
      <p:pic>
        <p:nvPicPr>
          <p:cNvPr id="56" name="Picture 55">
            <a:extLst>
              <a:ext uri="{FF2B5EF4-FFF2-40B4-BE49-F238E27FC236}">
                <a16:creationId xmlns:a16="http://schemas.microsoft.com/office/drawing/2014/main" id="{62FF38E6-3B80-4A28-8A05-86D2BC259197}"/>
              </a:ext>
            </a:extLst>
          </p:cNvPr>
          <p:cNvPicPr>
            <a:picLocks noChangeAspect="1"/>
          </p:cNvPicPr>
          <p:nvPr/>
        </p:nvPicPr>
        <p:blipFill>
          <a:blip r:embed="rId30"/>
          <a:stretch>
            <a:fillRect/>
          </a:stretch>
        </p:blipFill>
        <p:spPr>
          <a:xfrm>
            <a:off x="1899491" y="3822365"/>
            <a:ext cx="1549487" cy="794979"/>
          </a:xfrm>
          <a:prstGeom prst="rect">
            <a:avLst/>
          </a:prstGeom>
        </p:spPr>
      </p:pic>
      <p:sp>
        <p:nvSpPr>
          <p:cNvPr id="71" name="Speech Bubble: Rectangle with Corners Rounded 70">
            <a:extLst>
              <a:ext uri="{FF2B5EF4-FFF2-40B4-BE49-F238E27FC236}">
                <a16:creationId xmlns:a16="http://schemas.microsoft.com/office/drawing/2014/main" id="{BDF148D1-8855-4E60-AB0F-2383015BD221}"/>
              </a:ext>
            </a:extLst>
          </p:cNvPr>
          <p:cNvSpPr/>
          <p:nvPr/>
        </p:nvSpPr>
        <p:spPr>
          <a:xfrm>
            <a:off x="1045670" y="1764003"/>
            <a:ext cx="1752334" cy="428263"/>
          </a:xfrm>
          <a:prstGeom prst="wedgeRoundRectCallout">
            <a:avLst>
              <a:gd name="adj1" fmla="val -15876"/>
              <a:gd name="adj2" fmla="val 206178"/>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pitch, gender, age, body position, language?</a:t>
            </a:r>
          </a:p>
        </p:txBody>
      </p:sp>
    </p:spTree>
    <p:extLst>
      <p:ext uri="{BB962C8B-B14F-4D97-AF65-F5344CB8AC3E}">
        <p14:creationId xmlns:p14="http://schemas.microsoft.com/office/powerpoint/2010/main" val="1119609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2000" fill="hold"/>
                                        <p:tgtEl>
                                          <p:spTgt spid="3"/>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1300"/>
                                  </p:stCondLst>
                                  <p:childTnLst>
                                    <p:set>
                                      <p:cBhvr>
                                        <p:cTn id="9" dur="1" fill="hold">
                                          <p:stCondLst>
                                            <p:cond delay="0"/>
                                          </p:stCondLst>
                                        </p:cTn>
                                        <p:tgtEl>
                                          <p:spTgt spid="22"/>
                                        </p:tgtEl>
                                        <p:attrNameLst>
                                          <p:attrName>style.visibility</p:attrName>
                                        </p:attrNameLst>
                                      </p:cBhvr>
                                      <p:to>
                                        <p:strVal val="visible"/>
                                      </p:to>
                                    </p:set>
                                    <p:anim calcmode="lin" valueType="num">
                                      <p:cBhvr>
                                        <p:cTn id="10" dur="500" fill="hold"/>
                                        <p:tgtEl>
                                          <p:spTgt spid="22"/>
                                        </p:tgtEl>
                                        <p:attrNameLst>
                                          <p:attrName>drawProgress</p:attrName>
                                        </p:attrNameLst>
                                      </p:cBhvr>
                                      <p:tavLst>
                                        <p:tav tm="0">
                                          <p:val>
                                            <p:fltVal val="0"/>
                                          </p:val>
                                        </p:tav>
                                        <p:tav tm="100000">
                                          <p:val>
                                            <p:fltVal val="1"/>
                                          </p:val>
                                        </p:tav>
                                      </p:tavLst>
                                    </p:anim>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47" presetClass="entr" presetSubtype="0"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500"/>
                                  </p:stCondLst>
                                  <p:childTnLst>
                                    <p:set>
                                      <p:cBhvr>
                                        <p:cTn id="31" dur="1" fill="hold">
                                          <p:stCondLst>
                                            <p:cond delay="0"/>
                                          </p:stCondLst>
                                        </p:cTn>
                                        <p:tgtEl>
                                          <p:spTgt spid="67"/>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500"/>
                                  </p:stCondLst>
                                  <p:childTnLst>
                                    <p:set>
                                      <p:cBhvr>
                                        <p:cTn id="34" dur="1" fill="hold">
                                          <p:stCondLst>
                                            <p:cond delay="0"/>
                                          </p:stCondLst>
                                        </p:cTn>
                                        <p:tgtEl>
                                          <p:spTgt spid="68"/>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grpId="0" nodeType="afterEffect">
                                  <p:stCondLst>
                                    <p:cond delay="500"/>
                                  </p:stCondLst>
                                  <p:childTnLst>
                                    <p:set>
                                      <p:cBhvr>
                                        <p:cTn id="37" dur="1" fill="hold">
                                          <p:stCondLst>
                                            <p:cond delay="0"/>
                                          </p:stCondLst>
                                        </p:cTn>
                                        <p:tgtEl>
                                          <p:spTgt spid="69"/>
                                        </p:tgtEl>
                                        <p:attrNameLst>
                                          <p:attrName>style.visibility</p:attrName>
                                        </p:attrNameLst>
                                      </p:cBhvr>
                                      <p:to>
                                        <p:strVal val="visible"/>
                                      </p:to>
                                    </p:set>
                                  </p:childTnLst>
                                </p:cTn>
                              </p:par>
                            </p:childTnLst>
                          </p:cTn>
                        </p:par>
                        <p:par>
                          <p:cTn id="38" fill="hold">
                            <p:stCondLst>
                              <p:cond delay="1500"/>
                            </p:stCondLst>
                            <p:childTnLst>
                              <p:par>
                                <p:cTn id="39" presetID="1" presetClass="entr" presetSubtype="0" fill="hold" grpId="0" nodeType="afterEffect">
                                  <p:stCondLst>
                                    <p:cond delay="500"/>
                                  </p:stCondLst>
                                  <p:childTnLst>
                                    <p:set>
                                      <p:cBhvr>
                                        <p:cTn id="40" dur="1" fill="hold">
                                          <p:stCondLst>
                                            <p:cond delay="0"/>
                                          </p:stCondLst>
                                        </p:cTn>
                                        <p:tgtEl>
                                          <p:spTgt spid="7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63" presetClass="entr" presetSubtype="0" fill="hold" nodeType="click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p:cTn id="45" dur="750" fill="hold"/>
                                        <p:tgtEl>
                                          <p:spTgt spid="31"/>
                                        </p:tgtEl>
                                        <p:attrNameLst>
                                          <p:attrName>drawProgress</p:attrName>
                                        </p:attrNameLst>
                                      </p:cBhvr>
                                      <p:tavLst>
                                        <p:tav tm="0">
                                          <p:val>
                                            <p:fltVal val="0"/>
                                          </p:val>
                                        </p:tav>
                                        <p:tav tm="100000">
                                          <p:val>
                                            <p:fltVal val="1"/>
                                          </p:val>
                                        </p:tav>
                                      </p:tavLst>
                                    </p:anim>
                                  </p:childTnLst>
                                </p:cTn>
                              </p:par>
                              <p:par>
                                <p:cTn id="46" presetID="63" presetClass="entr" presetSubtype="0" fill="hold"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p:cTn id="48" dur="350" fill="hold"/>
                                        <p:tgtEl>
                                          <p:spTgt spid="34"/>
                                        </p:tgtEl>
                                        <p:attrNameLst>
                                          <p:attrName>drawProgress</p:attrName>
                                        </p:attrNameLst>
                                      </p:cBhvr>
                                      <p:tavLst>
                                        <p:tav tm="0">
                                          <p:val>
                                            <p:fltVal val="0"/>
                                          </p:val>
                                        </p:tav>
                                        <p:tav tm="100000">
                                          <p:val>
                                            <p:fltVal val="1"/>
                                          </p:val>
                                        </p:tav>
                                      </p:tavLst>
                                    </p:anim>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457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63" presetClass="entr" presetSubtype="0" fill="hold" nodeType="clickEffect">
                                  <p:stCondLst>
                                    <p:cond delay="0"/>
                                  </p:stCondLst>
                                  <p:childTnLst>
                                    <p:set>
                                      <p:cBhvr>
                                        <p:cTn id="62" dur="1" fill="hold">
                                          <p:stCondLst>
                                            <p:cond delay="0"/>
                                          </p:stCondLst>
                                        </p:cTn>
                                        <p:tgtEl>
                                          <p:spTgt spid="49"/>
                                        </p:tgtEl>
                                        <p:attrNameLst>
                                          <p:attrName>style.visibility</p:attrName>
                                        </p:attrNameLst>
                                      </p:cBhvr>
                                      <p:to>
                                        <p:strVal val="visible"/>
                                      </p:to>
                                    </p:set>
                                    <p:anim calcmode="lin" valueType="num">
                                      <p:cBhvr>
                                        <p:cTn id="63" dur="750" fill="hold"/>
                                        <p:tgtEl>
                                          <p:spTgt spid="49"/>
                                        </p:tgtEl>
                                        <p:attrNameLst>
                                          <p:attrName>drawProgress</p:attrName>
                                        </p:attrNameLst>
                                      </p:cBhvr>
                                      <p:tavLst>
                                        <p:tav tm="0">
                                          <p:val>
                                            <p:fltVal val="0"/>
                                          </p:val>
                                        </p:tav>
                                        <p:tav tm="100000">
                                          <p:val>
                                            <p:fltVal val="1"/>
                                          </p:val>
                                        </p:tav>
                                      </p:tavLst>
                                    </p:anim>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1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71"/>
                                        </p:tgtEl>
                                        <p:attrNameLst>
                                          <p:attrName>style.visibility</p:attrName>
                                        </p:attrNameLst>
                                      </p:cBhvr>
                                      <p:to>
                                        <p:strVal val="visible"/>
                                      </p:to>
                                    </p:set>
                                    <p:animEffect transition="in" filter="fade">
                                      <p:cBhvr>
                                        <p:cTn id="72" dur="500"/>
                                        <p:tgtEl>
                                          <p:spTgt spid="71"/>
                                        </p:tgtEl>
                                      </p:cBhvr>
                                    </p:animEffect>
                                  </p:childTnLst>
                                </p:cTn>
                              </p:par>
                            </p:childTnLst>
                          </p:cTn>
                        </p:par>
                      </p:childTnLst>
                    </p:cTn>
                  </p:par>
                  <p:par>
                    <p:cTn id="73" fill="hold">
                      <p:stCondLst>
                        <p:cond delay="indefinite"/>
                      </p:stCondLst>
                      <p:childTnLst>
                        <p:par>
                          <p:cTn id="74" fill="hold">
                            <p:stCondLst>
                              <p:cond delay="0"/>
                            </p:stCondLst>
                            <p:childTnLst>
                              <p:par>
                                <p:cTn id="75" presetID="63" presetClass="entr" presetSubtype="0" fill="hold" nodeType="clickEffect">
                                  <p:stCondLst>
                                    <p:cond delay="0"/>
                                  </p:stCondLst>
                                  <p:childTnLst>
                                    <p:set>
                                      <p:cBhvr>
                                        <p:cTn id="76" dur="1" fill="hold">
                                          <p:stCondLst>
                                            <p:cond delay="0"/>
                                          </p:stCondLst>
                                        </p:cTn>
                                        <p:tgtEl>
                                          <p:spTgt spid="52"/>
                                        </p:tgtEl>
                                        <p:attrNameLst>
                                          <p:attrName>style.visibility</p:attrName>
                                        </p:attrNameLst>
                                      </p:cBhvr>
                                      <p:to>
                                        <p:strVal val="visible"/>
                                      </p:to>
                                    </p:set>
                                    <p:anim calcmode="lin" valueType="num">
                                      <p:cBhvr>
                                        <p:cTn id="77" dur="750" fill="hold"/>
                                        <p:tgtEl>
                                          <p:spTgt spid="52"/>
                                        </p:tgtEl>
                                        <p:attrNameLst>
                                          <p:attrName>drawProgress</p:attrName>
                                        </p:attrNameLst>
                                      </p:cBhvr>
                                      <p:tavLst>
                                        <p:tav tm="0">
                                          <p:val>
                                            <p:fltVal val="0"/>
                                          </p:val>
                                        </p:tav>
                                        <p:tav tm="100000">
                                          <p:val>
                                            <p:fltVal val="1"/>
                                          </p:val>
                                        </p:tav>
                                      </p:tavLst>
                                    </p:anim>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7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8" grpId="0" animBg="1"/>
      <p:bldP spid="65" grpId="0" animBg="1"/>
      <p:bldP spid="2" grpId="0" animBg="1"/>
      <p:bldP spid="67" grpId="0" animBg="1"/>
      <p:bldP spid="68" grpId="0" animBg="1"/>
      <p:bldP spid="69" grpId="0" animBg="1"/>
      <p:bldP spid="70" grpId="0" animBg="1"/>
      <p:bldP spid="72" grpId="0" animBg="1"/>
      <p:bldP spid="74" grpId="0" animBg="1"/>
      <p:bldP spid="7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2" descr="Magnifying glass and binary code">
            <a:extLst>
              <a:ext uri="{FF2B5EF4-FFF2-40B4-BE49-F238E27FC236}">
                <a16:creationId xmlns:a16="http://schemas.microsoft.com/office/drawing/2014/main" id="{3B431091-FDFF-4134-80A1-C12257FE71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 y="0"/>
            <a:ext cx="9418320" cy="522224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2B0EA9D3-FF6B-48E7-B436-5E92581F37B9}"/>
              </a:ext>
            </a:extLst>
          </p:cNvPr>
          <p:cNvSpPr/>
          <p:nvPr/>
        </p:nvSpPr>
        <p:spPr>
          <a:xfrm>
            <a:off x="4765039" y="792000"/>
            <a:ext cx="2191345" cy="823440"/>
          </a:xfrm>
          <a:prstGeom prst="wedgeRoundRectCallout">
            <a:avLst>
              <a:gd name="adj1" fmla="val -48370"/>
              <a:gd name="adj2" fmla="val 85943"/>
              <a:gd name="adj3" fmla="val 16667"/>
            </a:avLst>
          </a:prstGeom>
          <a:solidFill>
            <a:schemeClr val="accent6">
              <a:alpha val="78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Encoding Filters</a:t>
            </a:r>
          </a:p>
          <a:p>
            <a:pPr algn="ctr"/>
            <a:r>
              <a:rPr lang="en-US" i="1" dirty="0"/>
              <a:t>BMP, JPEG, PNG, GIF</a:t>
            </a:r>
          </a:p>
        </p:txBody>
      </p:sp>
      <p:sp>
        <p:nvSpPr>
          <p:cNvPr id="10" name="Flowchart: Alternate Process 9">
            <a:extLst>
              <a:ext uri="{FF2B5EF4-FFF2-40B4-BE49-F238E27FC236}">
                <a16:creationId xmlns:a16="http://schemas.microsoft.com/office/drawing/2014/main" id="{CA65B252-0B2E-4B10-AB29-A35FCA64D88C}"/>
              </a:ext>
            </a:extLst>
          </p:cNvPr>
          <p:cNvSpPr/>
          <p:nvPr/>
        </p:nvSpPr>
        <p:spPr>
          <a:xfrm>
            <a:off x="833120" y="1328000"/>
            <a:ext cx="1694359" cy="340760"/>
          </a:xfrm>
          <a:prstGeom prst="flowChartAlternate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Image</a:t>
            </a:r>
          </a:p>
        </p:txBody>
      </p:sp>
      <p:sp>
        <p:nvSpPr>
          <p:cNvPr id="14" name="Flowchart: Alternate Process 13">
            <a:extLst>
              <a:ext uri="{FF2B5EF4-FFF2-40B4-BE49-F238E27FC236}">
                <a16:creationId xmlns:a16="http://schemas.microsoft.com/office/drawing/2014/main" id="{5B38AD5B-D194-4DFD-AA00-DE9780E9A6AB}"/>
              </a:ext>
            </a:extLst>
          </p:cNvPr>
          <p:cNvSpPr/>
          <p:nvPr/>
        </p:nvSpPr>
        <p:spPr>
          <a:xfrm>
            <a:off x="-142240" y="2627751"/>
            <a:ext cx="1045069" cy="301938"/>
          </a:xfrm>
          <a:prstGeom prst="flowChartAlternateProcess">
            <a:avLst/>
          </a:prstGeom>
          <a:solidFill>
            <a:srgbClr val="F5DE9D"/>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3">
                    <a:lumMod val="50000"/>
                  </a:schemeClr>
                </a:solidFill>
              </a:rPr>
              <a:t>Objects</a:t>
            </a:r>
          </a:p>
        </p:txBody>
      </p:sp>
      <p:sp>
        <p:nvSpPr>
          <p:cNvPr id="18" name="Flowchart: Alternate Process 17">
            <a:extLst>
              <a:ext uri="{FF2B5EF4-FFF2-40B4-BE49-F238E27FC236}">
                <a16:creationId xmlns:a16="http://schemas.microsoft.com/office/drawing/2014/main" id="{16826F5A-83AF-410E-AD2C-6B165DCA89F6}"/>
              </a:ext>
            </a:extLst>
          </p:cNvPr>
          <p:cNvSpPr/>
          <p:nvPr/>
        </p:nvSpPr>
        <p:spPr>
          <a:xfrm>
            <a:off x="1432868" y="2457371"/>
            <a:ext cx="879183" cy="340760"/>
          </a:xfrm>
          <a:prstGeom prst="flowChartAlternateProcess">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People</a:t>
            </a:r>
          </a:p>
        </p:txBody>
      </p:sp>
      <mc:AlternateContent xmlns:mc="http://schemas.openxmlformats.org/markup-compatibility/2006" xmlns:p14="http://schemas.microsoft.com/office/powerpoint/2010/main">
        <mc:Choice Requires="p14">
          <p:contentPart p14:bwMode="auto" r:id="rId3">
            <p14:nvContentPartPr>
              <p14:cNvPr id="47" name="Ink 46">
                <a:extLst>
                  <a:ext uri="{FF2B5EF4-FFF2-40B4-BE49-F238E27FC236}">
                    <a16:creationId xmlns:a16="http://schemas.microsoft.com/office/drawing/2014/main" id="{0707ACAD-4C7F-4213-B79F-29CA57B29809}"/>
                  </a:ext>
                </a:extLst>
              </p14:cNvPr>
              <p14:cNvContentPartPr/>
              <p14:nvPr/>
            </p14:nvContentPartPr>
            <p14:xfrm>
              <a:off x="-521125" y="809430"/>
              <a:ext cx="360" cy="360"/>
            </p14:xfrm>
          </p:contentPart>
        </mc:Choice>
        <mc:Fallback xmlns="">
          <p:pic>
            <p:nvPicPr>
              <p:cNvPr id="47" name="Ink 46">
                <a:extLst>
                  <a:ext uri="{FF2B5EF4-FFF2-40B4-BE49-F238E27FC236}">
                    <a16:creationId xmlns:a16="http://schemas.microsoft.com/office/drawing/2014/main" id="{0707ACAD-4C7F-4213-B79F-29CA57B29809}"/>
                  </a:ext>
                </a:extLst>
              </p:cNvPr>
              <p:cNvPicPr/>
              <p:nvPr/>
            </p:nvPicPr>
            <p:blipFill>
              <a:blip r:embed="rId4"/>
              <a:stretch>
                <a:fillRect/>
              </a:stretch>
            </p:blipFill>
            <p:spPr>
              <a:xfrm>
                <a:off x="-525445" y="805110"/>
                <a:ext cx="9000" cy="9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2540" name="Ink 22539">
                <a:extLst>
                  <a:ext uri="{FF2B5EF4-FFF2-40B4-BE49-F238E27FC236}">
                    <a16:creationId xmlns:a16="http://schemas.microsoft.com/office/drawing/2014/main" id="{A7271C07-AD1A-45CA-829E-7EE09B5B8457}"/>
                  </a:ext>
                </a:extLst>
              </p14:cNvPr>
              <p14:cNvContentPartPr/>
              <p14:nvPr/>
            </p14:nvContentPartPr>
            <p14:xfrm>
              <a:off x="3448978" y="6018270"/>
              <a:ext cx="360" cy="360"/>
            </p14:xfrm>
          </p:contentPart>
        </mc:Choice>
        <mc:Fallback xmlns="">
          <p:pic>
            <p:nvPicPr>
              <p:cNvPr id="22540" name="Ink 22539">
                <a:extLst>
                  <a:ext uri="{FF2B5EF4-FFF2-40B4-BE49-F238E27FC236}">
                    <a16:creationId xmlns:a16="http://schemas.microsoft.com/office/drawing/2014/main" id="{A7271C07-AD1A-45CA-829E-7EE09B5B8457}"/>
                  </a:ext>
                </a:extLst>
              </p:cNvPr>
              <p:cNvPicPr/>
              <p:nvPr/>
            </p:nvPicPr>
            <p:blipFill>
              <a:blip r:embed="rId6"/>
              <a:stretch>
                <a:fillRect/>
              </a:stretch>
            </p:blipFill>
            <p:spPr>
              <a:xfrm>
                <a:off x="3430978" y="600027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2551" name="Ink 22550">
                <a:extLst>
                  <a:ext uri="{FF2B5EF4-FFF2-40B4-BE49-F238E27FC236}">
                    <a16:creationId xmlns:a16="http://schemas.microsoft.com/office/drawing/2014/main" id="{ADDE042B-6ED8-48ED-A078-04827617EAD4}"/>
                  </a:ext>
                </a:extLst>
              </p14:cNvPr>
              <p14:cNvContentPartPr/>
              <p14:nvPr/>
            </p14:nvContentPartPr>
            <p14:xfrm>
              <a:off x="2719978" y="4953390"/>
              <a:ext cx="360" cy="360"/>
            </p14:xfrm>
          </p:contentPart>
        </mc:Choice>
        <mc:Fallback xmlns="">
          <p:pic>
            <p:nvPicPr>
              <p:cNvPr id="22551" name="Ink 22550">
                <a:extLst>
                  <a:ext uri="{FF2B5EF4-FFF2-40B4-BE49-F238E27FC236}">
                    <a16:creationId xmlns:a16="http://schemas.microsoft.com/office/drawing/2014/main" id="{ADDE042B-6ED8-48ED-A078-04827617EAD4}"/>
                  </a:ext>
                </a:extLst>
              </p:cNvPr>
              <p:cNvPicPr/>
              <p:nvPr/>
            </p:nvPicPr>
            <p:blipFill>
              <a:blip r:embed="rId6"/>
              <a:stretch>
                <a:fillRect/>
              </a:stretch>
            </p:blipFill>
            <p:spPr>
              <a:xfrm>
                <a:off x="2701978" y="493539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2553" name="Ink 22552">
                <a:extLst>
                  <a:ext uri="{FF2B5EF4-FFF2-40B4-BE49-F238E27FC236}">
                    <a16:creationId xmlns:a16="http://schemas.microsoft.com/office/drawing/2014/main" id="{2EDFAF38-CB80-4680-A5F3-4585D66365C1}"/>
                  </a:ext>
                </a:extLst>
              </p14:cNvPr>
              <p14:cNvContentPartPr/>
              <p14:nvPr/>
            </p14:nvContentPartPr>
            <p14:xfrm>
              <a:off x="2557618" y="5833230"/>
              <a:ext cx="360" cy="360"/>
            </p14:xfrm>
          </p:contentPart>
        </mc:Choice>
        <mc:Fallback xmlns="">
          <p:pic>
            <p:nvPicPr>
              <p:cNvPr id="22553" name="Ink 22552">
                <a:extLst>
                  <a:ext uri="{FF2B5EF4-FFF2-40B4-BE49-F238E27FC236}">
                    <a16:creationId xmlns:a16="http://schemas.microsoft.com/office/drawing/2014/main" id="{2EDFAF38-CB80-4680-A5F3-4585D66365C1}"/>
                  </a:ext>
                </a:extLst>
              </p:cNvPr>
              <p:cNvPicPr/>
              <p:nvPr/>
            </p:nvPicPr>
            <p:blipFill>
              <a:blip r:embed="rId6"/>
              <a:stretch>
                <a:fillRect/>
              </a:stretch>
            </p:blipFill>
            <p:spPr>
              <a:xfrm>
                <a:off x="2539618" y="5815230"/>
                <a:ext cx="36000" cy="36000"/>
              </a:xfrm>
              <a:prstGeom prst="rect">
                <a:avLst/>
              </a:prstGeom>
            </p:spPr>
          </p:pic>
        </mc:Fallback>
      </mc:AlternateContent>
      <p:sp>
        <p:nvSpPr>
          <p:cNvPr id="65" name="Flowchart: Alternate Process 64">
            <a:extLst>
              <a:ext uri="{FF2B5EF4-FFF2-40B4-BE49-F238E27FC236}">
                <a16:creationId xmlns:a16="http://schemas.microsoft.com/office/drawing/2014/main" id="{88A96BDA-6C2E-4D7C-9C10-FAAF5F4C71A3}"/>
              </a:ext>
            </a:extLst>
          </p:cNvPr>
          <p:cNvSpPr/>
          <p:nvPr/>
        </p:nvSpPr>
        <p:spPr>
          <a:xfrm>
            <a:off x="2557978" y="2397646"/>
            <a:ext cx="1246531" cy="355424"/>
          </a:xfrm>
          <a:prstGeom prst="flowChartAlternate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lt1"/>
                </a:solidFill>
              </a:rPr>
              <a:t>Characters</a:t>
            </a:r>
          </a:p>
        </p:txBody>
      </p:sp>
      <p:sp>
        <p:nvSpPr>
          <p:cNvPr id="2" name="Speech Bubble: Rectangle with Corners Rounded 1">
            <a:extLst>
              <a:ext uri="{FF2B5EF4-FFF2-40B4-BE49-F238E27FC236}">
                <a16:creationId xmlns:a16="http://schemas.microsoft.com/office/drawing/2014/main" id="{E85AFAF4-FB28-4176-8950-3BC3E61BFA87}"/>
              </a:ext>
            </a:extLst>
          </p:cNvPr>
          <p:cNvSpPr/>
          <p:nvPr/>
        </p:nvSpPr>
        <p:spPr>
          <a:xfrm>
            <a:off x="284249" y="625032"/>
            <a:ext cx="2042262" cy="428263"/>
          </a:xfrm>
          <a:prstGeom prst="wedgeRoundRectCallout">
            <a:avLst>
              <a:gd name="adj1" fmla="val -9705"/>
              <a:gd name="adj2" fmla="val 135908"/>
              <a:gd name="adj3" fmla="val 16667"/>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color, brightness, resolution, timestamp, location</a:t>
            </a:r>
          </a:p>
        </p:txBody>
      </p:sp>
      <p:sp>
        <p:nvSpPr>
          <p:cNvPr id="67" name="Flowchart: Alternate Process 66">
            <a:extLst>
              <a:ext uri="{FF2B5EF4-FFF2-40B4-BE49-F238E27FC236}">
                <a16:creationId xmlns:a16="http://schemas.microsoft.com/office/drawing/2014/main" id="{464E64A5-0A6A-4AE8-8E09-A6C36F5591ED}"/>
              </a:ext>
            </a:extLst>
          </p:cNvPr>
          <p:cNvSpPr/>
          <p:nvPr/>
        </p:nvSpPr>
        <p:spPr>
          <a:xfrm>
            <a:off x="48436" y="3248574"/>
            <a:ext cx="627032" cy="355424"/>
          </a:xfrm>
          <a:prstGeom prst="flowChartAlternateProcess">
            <a:avLst/>
          </a:prstGeom>
          <a:solidFill>
            <a:srgbClr val="F284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tx2">
                    <a:lumMod val="50000"/>
                  </a:schemeClr>
                </a:solidFill>
              </a:rPr>
              <a:t>Dog</a:t>
            </a:r>
          </a:p>
        </p:txBody>
      </p:sp>
      <p:sp>
        <p:nvSpPr>
          <p:cNvPr id="68" name="Flowchart: Alternate Process 67">
            <a:extLst>
              <a:ext uri="{FF2B5EF4-FFF2-40B4-BE49-F238E27FC236}">
                <a16:creationId xmlns:a16="http://schemas.microsoft.com/office/drawing/2014/main" id="{D7C77D7A-81A3-4FAE-A880-75BF8EFAD99D}"/>
              </a:ext>
            </a:extLst>
          </p:cNvPr>
          <p:cNvSpPr/>
          <p:nvPr/>
        </p:nvSpPr>
        <p:spPr>
          <a:xfrm>
            <a:off x="361952" y="3681693"/>
            <a:ext cx="627032" cy="355424"/>
          </a:xfrm>
          <a:prstGeom prst="flowChartAlternateProcess">
            <a:avLst/>
          </a:prstGeom>
          <a:solidFill>
            <a:srgbClr val="F284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tx2">
                    <a:lumMod val="50000"/>
                  </a:schemeClr>
                </a:solidFill>
              </a:rPr>
              <a:t>Car</a:t>
            </a:r>
          </a:p>
        </p:txBody>
      </p:sp>
      <p:sp>
        <p:nvSpPr>
          <p:cNvPr id="69" name="Flowchart: Alternate Process 68">
            <a:extLst>
              <a:ext uri="{FF2B5EF4-FFF2-40B4-BE49-F238E27FC236}">
                <a16:creationId xmlns:a16="http://schemas.microsoft.com/office/drawing/2014/main" id="{5B5EE51E-6009-4F20-BC4E-650F47EDD4F4}"/>
              </a:ext>
            </a:extLst>
          </p:cNvPr>
          <p:cNvSpPr/>
          <p:nvPr/>
        </p:nvSpPr>
        <p:spPr>
          <a:xfrm>
            <a:off x="675468" y="4114812"/>
            <a:ext cx="704069" cy="355424"/>
          </a:xfrm>
          <a:prstGeom prst="flowChartAlternateProcess">
            <a:avLst/>
          </a:prstGeom>
          <a:solidFill>
            <a:srgbClr val="F284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tx2">
                    <a:lumMod val="50000"/>
                  </a:schemeClr>
                </a:solidFill>
              </a:rPr>
              <a:t>Ball</a:t>
            </a:r>
          </a:p>
        </p:txBody>
      </p:sp>
      <p:sp>
        <p:nvSpPr>
          <p:cNvPr id="70" name="Flowchart: Alternate Process 69">
            <a:extLst>
              <a:ext uri="{FF2B5EF4-FFF2-40B4-BE49-F238E27FC236}">
                <a16:creationId xmlns:a16="http://schemas.microsoft.com/office/drawing/2014/main" id="{3662068D-6E97-489C-A8BF-0291DBA50FB8}"/>
              </a:ext>
            </a:extLst>
          </p:cNvPr>
          <p:cNvSpPr/>
          <p:nvPr/>
        </p:nvSpPr>
        <p:spPr>
          <a:xfrm>
            <a:off x="1066021" y="4547931"/>
            <a:ext cx="704069" cy="355424"/>
          </a:xfrm>
          <a:prstGeom prst="flowChartAlternateProcess">
            <a:avLst/>
          </a:prstGeom>
          <a:solidFill>
            <a:srgbClr val="F284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tx2">
                    <a:lumMod val="50000"/>
                  </a:schemeClr>
                </a:solidFill>
              </a:rPr>
              <a:t>Tree</a:t>
            </a:r>
          </a:p>
        </p:txBody>
      </p:sp>
      <p:sp>
        <p:nvSpPr>
          <p:cNvPr id="72" name="Speech Bubble: Rectangle with Corners Rounded 71">
            <a:extLst>
              <a:ext uri="{FF2B5EF4-FFF2-40B4-BE49-F238E27FC236}">
                <a16:creationId xmlns:a16="http://schemas.microsoft.com/office/drawing/2014/main" id="{99244949-B932-4627-B443-82674FF0AF83}"/>
              </a:ext>
            </a:extLst>
          </p:cNvPr>
          <p:cNvSpPr/>
          <p:nvPr/>
        </p:nvSpPr>
        <p:spPr>
          <a:xfrm>
            <a:off x="3634722" y="2898055"/>
            <a:ext cx="966295" cy="317471"/>
          </a:xfrm>
          <a:prstGeom prst="wedgeRoundRectCallout">
            <a:avLst>
              <a:gd name="adj1" fmla="val -47277"/>
              <a:gd name="adj2" fmla="val -121998"/>
              <a:gd name="adj3" fmla="val 16667"/>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apply OCR</a:t>
            </a:r>
          </a:p>
        </p:txBody>
      </p:sp>
      <p:pic>
        <p:nvPicPr>
          <p:cNvPr id="7" name="Picture 6">
            <a:extLst>
              <a:ext uri="{FF2B5EF4-FFF2-40B4-BE49-F238E27FC236}">
                <a16:creationId xmlns:a16="http://schemas.microsoft.com/office/drawing/2014/main" id="{8A198426-EEC9-4049-8272-3DD12F777C94}"/>
              </a:ext>
            </a:extLst>
          </p:cNvPr>
          <p:cNvPicPr>
            <a:picLocks noChangeAspect="1"/>
          </p:cNvPicPr>
          <p:nvPr/>
        </p:nvPicPr>
        <p:blipFill>
          <a:blip r:embed="rId9"/>
          <a:stretch>
            <a:fillRect/>
          </a:stretch>
        </p:blipFill>
        <p:spPr>
          <a:xfrm>
            <a:off x="2103171" y="3248574"/>
            <a:ext cx="2642392" cy="1933765"/>
          </a:xfrm>
          <a:prstGeom prst="rect">
            <a:avLst/>
          </a:prstGeom>
        </p:spPr>
      </p:pic>
      <p:sp>
        <p:nvSpPr>
          <p:cNvPr id="25" name="Flowchart: Alternate Process 24">
            <a:extLst>
              <a:ext uri="{FF2B5EF4-FFF2-40B4-BE49-F238E27FC236}">
                <a16:creationId xmlns:a16="http://schemas.microsoft.com/office/drawing/2014/main" id="{D8AA29E0-04BF-4A44-8129-F0FC3BAA9E52}"/>
              </a:ext>
            </a:extLst>
          </p:cNvPr>
          <p:cNvSpPr/>
          <p:nvPr/>
        </p:nvSpPr>
        <p:spPr>
          <a:xfrm>
            <a:off x="988984" y="2875826"/>
            <a:ext cx="627032" cy="224002"/>
          </a:xfrm>
          <a:prstGeom prst="flowChartAlternateProcess">
            <a:avLst/>
          </a:prstGeom>
          <a:solidFill>
            <a:srgbClr val="F2F2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3">
                    <a:lumMod val="75000"/>
                  </a:schemeClr>
                </a:solidFill>
              </a:rPr>
              <a:t>JFK</a:t>
            </a:r>
          </a:p>
        </p:txBody>
      </p:sp>
      <p:sp>
        <p:nvSpPr>
          <p:cNvPr id="27" name="Flowchart: Alternate Process 26">
            <a:extLst>
              <a:ext uri="{FF2B5EF4-FFF2-40B4-BE49-F238E27FC236}">
                <a16:creationId xmlns:a16="http://schemas.microsoft.com/office/drawing/2014/main" id="{41DD4FA8-C2CA-4302-BCF0-25B9476DB3EA}"/>
              </a:ext>
            </a:extLst>
          </p:cNvPr>
          <p:cNvSpPr/>
          <p:nvPr/>
        </p:nvSpPr>
        <p:spPr>
          <a:xfrm>
            <a:off x="1185119" y="3170263"/>
            <a:ext cx="627032" cy="224002"/>
          </a:xfrm>
          <a:prstGeom prst="flowChartAlternateProcess">
            <a:avLst/>
          </a:prstGeom>
          <a:solidFill>
            <a:srgbClr val="F2F2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3">
                    <a:lumMod val="75000"/>
                  </a:schemeClr>
                </a:solidFill>
              </a:rPr>
              <a:t>CR7</a:t>
            </a:r>
          </a:p>
        </p:txBody>
      </p:sp>
      <p:sp>
        <p:nvSpPr>
          <p:cNvPr id="28" name="Flowchart: Alternate Process 27">
            <a:extLst>
              <a:ext uri="{FF2B5EF4-FFF2-40B4-BE49-F238E27FC236}">
                <a16:creationId xmlns:a16="http://schemas.microsoft.com/office/drawing/2014/main" id="{9A1887B8-8875-405F-A937-9CFE8A61CD33}"/>
              </a:ext>
            </a:extLst>
          </p:cNvPr>
          <p:cNvSpPr/>
          <p:nvPr/>
        </p:nvSpPr>
        <p:spPr>
          <a:xfrm>
            <a:off x="1418055" y="3474741"/>
            <a:ext cx="627032" cy="224002"/>
          </a:xfrm>
          <a:prstGeom prst="flowChartAlternateProcess">
            <a:avLst/>
          </a:prstGeom>
          <a:solidFill>
            <a:srgbClr val="F2F2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3">
                    <a:lumMod val="75000"/>
                  </a:schemeClr>
                </a:solidFill>
              </a:rPr>
              <a:t>AOC</a:t>
            </a:r>
          </a:p>
        </p:txBody>
      </p:sp>
      <p:sp>
        <p:nvSpPr>
          <p:cNvPr id="29" name="Flowchart: Alternate Process 28">
            <a:extLst>
              <a:ext uri="{FF2B5EF4-FFF2-40B4-BE49-F238E27FC236}">
                <a16:creationId xmlns:a16="http://schemas.microsoft.com/office/drawing/2014/main" id="{490BF6F3-76F1-4D5E-ADD5-144FB61FDC2C}"/>
              </a:ext>
            </a:extLst>
          </p:cNvPr>
          <p:cNvSpPr/>
          <p:nvPr/>
        </p:nvSpPr>
        <p:spPr>
          <a:xfrm>
            <a:off x="2012995" y="3140058"/>
            <a:ext cx="627032" cy="224002"/>
          </a:xfrm>
          <a:prstGeom prst="flowChartAlternateProcess">
            <a:avLst/>
          </a:prstGeom>
          <a:solidFill>
            <a:srgbClr val="F2F2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3">
                    <a:lumMod val="75000"/>
                  </a:schemeClr>
                </a:solidFill>
              </a:rPr>
              <a:t>MLK</a:t>
            </a:r>
          </a:p>
        </p:txBody>
      </p:sp>
      <p:grpSp>
        <p:nvGrpSpPr>
          <p:cNvPr id="15" name="Group 14">
            <a:extLst>
              <a:ext uri="{FF2B5EF4-FFF2-40B4-BE49-F238E27FC236}">
                <a16:creationId xmlns:a16="http://schemas.microsoft.com/office/drawing/2014/main" id="{0CA41882-81AE-45BC-B0AA-D07AC1C10C19}"/>
              </a:ext>
            </a:extLst>
          </p:cNvPr>
          <p:cNvGrpSpPr/>
          <p:nvPr/>
        </p:nvGrpSpPr>
        <p:grpSpPr>
          <a:xfrm>
            <a:off x="92251" y="1527330"/>
            <a:ext cx="729360" cy="1163880"/>
            <a:chOff x="92251" y="1527330"/>
            <a:chExt cx="729360" cy="1163880"/>
          </a:xfrm>
        </p:grpSpPr>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936D9031-6221-48AF-AF03-66FDD0914DAD}"/>
                    </a:ext>
                  </a:extLst>
                </p14:cNvPr>
                <p14:cNvContentPartPr/>
                <p14:nvPr/>
              </p14:nvContentPartPr>
              <p14:xfrm>
                <a:off x="195571" y="1527330"/>
                <a:ext cx="626040" cy="1082160"/>
              </p14:xfrm>
            </p:contentPart>
          </mc:Choice>
          <mc:Fallback xmlns="">
            <p:pic>
              <p:nvPicPr>
                <p:cNvPr id="12" name="Ink 11">
                  <a:extLst>
                    <a:ext uri="{FF2B5EF4-FFF2-40B4-BE49-F238E27FC236}">
                      <a16:creationId xmlns:a16="http://schemas.microsoft.com/office/drawing/2014/main" id="{936D9031-6221-48AF-AF03-66FDD0914DAD}"/>
                    </a:ext>
                  </a:extLst>
                </p:cNvPr>
                <p:cNvPicPr/>
                <p:nvPr/>
              </p:nvPicPr>
              <p:blipFill>
                <a:blip r:embed="rId11"/>
                <a:stretch>
                  <a:fillRect/>
                </a:stretch>
              </p:blipFill>
              <p:spPr>
                <a:xfrm>
                  <a:off x="177571" y="1509330"/>
                  <a:ext cx="661680" cy="11178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9D7DEF69-E4EA-4F75-BEBD-A840341CE552}"/>
                    </a:ext>
                  </a:extLst>
                </p14:cNvPr>
                <p14:cNvContentPartPr/>
                <p14:nvPr/>
              </p14:nvContentPartPr>
              <p14:xfrm>
                <a:off x="92251" y="2511210"/>
                <a:ext cx="347400" cy="180000"/>
              </p14:xfrm>
            </p:contentPart>
          </mc:Choice>
          <mc:Fallback xmlns="">
            <p:pic>
              <p:nvPicPr>
                <p:cNvPr id="13" name="Ink 12">
                  <a:extLst>
                    <a:ext uri="{FF2B5EF4-FFF2-40B4-BE49-F238E27FC236}">
                      <a16:creationId xmlns:a16="http://schemas.microsoft.com/office/drawing/2014/main" id="{9D7DEF69-E4EA-4F75-BEBD-A840341CE552}"/>
                    </a:ext>
                  </a:extLst>
                </p:cNvPr>
                <p:cNvPicPr/>
                <p:nvPr/>
              </p:nvPicPr>
              <p:blipFill>
                <a:blip r:embed="rId13"/>
                <a:stretch>
                  <a:fillRect/>
                </a:stretch>
              </p:blipFill>
              <p:spPr>
                <a:xfrm>
                  <a:off x="74251" y="2493210"/>
                  <a:ext cx="383040" cy="2156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6" name="Ink 15">
                <a:extLst>
                  <a:ext uri="{FF2B5EF4-FFF2-40B4-BE49-F238E27FC236}">
                    <a16:creationId xmlns:a16="http://schemas.microsoft.com/office/drawing/2014/main" id="{BD1C5E89-DD9A-4966-BAFE-D75F4B09DC06}"/>
                  </a:ext>
                </a:extLst>
              </p14:cNvPr>
              <p14:cNvContentPartPr/>
              <p14:nvPr/>
            </p14:nvContentPartPr>
            <p14:xfrm>
              <a:off x="1446211" y="1666290"/>
              <a:ext cx="209520" cy="802800"/>
            </p14:xfrm>
          </p:contentPart>
        </mc:Choice>
        <mc:Fallback xmlns="">
          <p:pic>
            <p:nvPicPr>
              <p:cNvPr id="16" name="Ink 15">
                <a:extLst>
                  <a:ext uri="{FF2B5EF4-FFF2-40B4-BE49-F238E27FC236}">
                    <a16:creationId xmlns:a16="http://schemas.microsoft.com/office/drawing/2014/main" id="{BD1C5E89-DD9A-4966-BAFE-D75F4B09DC06}"/>
                  </a:ext>
                </a:extLst>
              </p:cNvPr>
              <p:cNvPicPr/>
              <p:nvPr/>
            </p:nvPicPr>
            <p:blipFill>
              <a:blip r:embed="rId15"/>
              <a:stretch>
                <a:fillRect/>
              </a:stretch>
            </p:blipFill>
            <p:spPr>
              <a:xfrm>
                <a:off x="1428211" y="1648290"/>
                <a:ext cx="245160" cy="83844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7" name="Ink 16">
                <a:extLst>
                  <a:ext uri="{FF2B5EF4-FFF2-40B4-BE49-F238E27FC236}">
                    <a16:creationId xmlns:a16="http://schemas.microsoft.com/office/drawing/2014/main" id="{0A4A3D3D-EF77-4135-BAD2-0578583E0DF2}"/>
                  </a:ext>
                </a:extLst>
              </p14:cNvPr>
              <p14:cNvContentPartPr/>
              <p14:nvPr/>
            </p14:nvContentPartPr>
            <p14:xfrm>
              <a:off x="1539091" y="2326170"/>
              <a:ext cx="221400" cy="116640"/>
            </p14:xfrm>
          </p:contentPart>
        </mc:Choice>
        <mc:Fallback xmlns="">
          <p:pic>
            <p:nvPicPr>
              <p:cNvPr id="17" name="Ink 16">
                <a:extLst>
                  <a:ext uri="{FF2B5EF4-FFF2-40B4-BE49-F238E27FC236}">
                    <a16:creationId xmlns:a16="http://schemas.microsoft.com/office/drawing/2014/main" id="{0A4A3D3D-EF77-4135-BAD2-0578583E0DF2}"/>
                  </a:ext>
                </a:extLst>
              </p:cNvPr>
              <p:cNvPicPr/>
              <p:nvPr/>
            </p:nvPicPr>
            <p:blipFill>
              <a:blip r:embed="rId17"/>
              <a:stretch>
                <a:fillRect/>
              </a:stretch>
            </p:blipFill>
            <p:spPr>
              <a:xfrm>
                <a:off x="1521451" y="2308530"/>
                <a:ext cx="257040" cy="1522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8" name="Ink 7">
                <a:extLst>
                  <a:ext uri="{FF2B5EF4-FFF2-40B4-BE49-F238E27FC236}">
                    <a16:creationId xmlns:a16="http://schemas.microsoft.com/office/drawing/2014/main" id="{28DB6C59-6832-49BB-82B0-0A88C5D51A60}"/>
                  </a:ext>
                </a:extLst>
              </p14:cNvPr>
              <p14:cNvContentPartPr/>
              <p14:nvPr/>
            </p14:nvContentPartPr>
            <p14:xfrm>
              <a:off x="2454571" y="843330"/>
              <a:ext cx="2117160" cy="973800"/>
            </p14:xfrm>
          </p:contentPart>
        </mc:Choice>
        <mc:Fallback xmlns="">
          <p:pic>
            <p:nvPicPr>
              <p:cNvPr id="8" name="Ink 7">
                <a:extLst>
                  <a:ext uri="{FF2B5EF4-FFF2-40B4-BE49-F238E27FC236}">
                    <a16:creationId xmlns:a16="http://schemas.microsoft.com/office/drawing/2014/main" id="{28DB6C59-6832-49BB-82B0-0A88C5D51A60}"/>
                  </a:ext>
                </a:extLst>
              </p:cNvPr>
              <p:cNvPicPr/>
              <p:nvPr/>
            </p:nvPicPr>
            <p:blipFill>
              <a:blip r:embed="rId19"/>
              <a:stretch>
                <a:fillRect/>
              </a:stretch>
            </p:blipFill>
            <p:spPr>
              <a:xfrm>
                <a:off x="2418931" y="807330"/>
                <a:ext cx="2188800" cy="10454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9" name="Ink 8">
                <a:extLst>
                  <a:ext uri="{FF2B5EF4-FFF2-40B4-BE49-F238E27FC236}">
                    <a16:creationId xmlns:a16="http://schemas.microsoft.com/office/drawing/2014/main" id="{B37C771D-9650-4928-99AF-2BA7424093B1}"/>
                  </a:ext>
                </a:extLst>
              </p14:cNvPr>
              <p14:cNvContentPartPr/>
              <p14:nvPr/>
            </p14:nvContentPartPr>
            <p14:xfrm>
              <a:off x="2441971" y="1110450"/>
              <a:ext cx="288720" cy="257760"/>
            </p14:xfrm>
          </p:contentPart>
        </mc:Choice>
        <mc:Fallback xmlns="">
          <p:pic>
            <p:nvPicPr>
              <p:cNvPr id="9" name="Ink 8">
                <a:extLst>
                  <a:ext uri="{FF2B5EF4-FFF2-40B4-BE49-F238E27FC236}">
                    <a16:creationId xmlns:a16="http://schemas.microsoft.com/office/drawing/2014/main" id="{B37C771D-9650-4928-99AF-2BA7424093B1}"/>
                  </a:ext>
                </a:extLst>
              </p:cNvPr>
              <p:cNvPicPr/>
              <p:nvPr/>
            </p:nvPicPr>
            <p:blipFill>
              <a:blip r:embed="rId21"/>
              <a:stretch>
                <a:fillRect/>
              </a:stretch>
            </p:blipFill>
            <p:spPr>
              <a:xfrm>
                <a:off x="2405971" y="1074810"/>
                <a:ext cx="360360" cy="3294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9" name="Ink 18">
                <a:extLst>
                  <a:ext uri="{FF2B5EF4-FFF2-40B4-BE49-F238E27FC236}">
                    <a16:creationId xmlns:a16="http://schemas.microsoft.com/office/drawing/2014/main" id="{99F99BDB-097E-4EA6-8F79-5E485F69D0C5}"/>
                  </a:ext>
                </a:extLst>
              </p14:cNvPr>
              <p14:cNvContentPartPr/>
              <p14:nvPr/>
            </p14:nvContentPartPr>
            <p14:xfrm>
              <a:off x="2418571" y="1620210"/>
              <a:ext cx="551520" cy="836640"/>
            </p14:xfrm>
          </p:contentPart>
        </mc:Choice>
        <mc:Fallback xmlns="">
          <p:pic>
            <p:nvPicPr>
              <p:cNvPr id="19" name="Ink 18">
                <a:extLst>
                  <a:ext uri="{FF2B5EF4-FFF2-40B4-BE49-F238E27FC236}">
                    <a16:creationId xmlns:a16="http://schemas.microsoft.com/office/drawing/2014/main" id="{99F99BDB-097E-4EA6-8F79-5E485F69D0C5}"/>
                  </a:ext>
                </a:extLst>
              </p:cNvPr>
              <p:cNvPicPr/>
              <p:nvPr/>
            </p:nvPicPr>
            <p:blipFill>
              <a:blip r:embed="rId23"/>
              <a:stretch>
                <a:fillRect/>
              </a:stretch>
            </p:blipFill>
            <p:spPr>
              <a:xfrm>
                <a:off x="2400571" y="1602570"/>
                <a:ext cx="587160" cy="87228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20" name="Ink 19">
                <a:extLst>
                  <a:ext uri="{FF2B5EF4-FFF2-40B4-BE49-F238E27FC236}">
                    <a16:creationId xmlns:a16="http://schemas.microsoft.com/office/drawing/2014/main" id="{5CF5D7DC-90F6-4AF4-8638-6BF25EEEFE60}"/>
                  </a:ext>
                </a:extLst>
              </p14:cNvPr>
              <p14:cNvContentPartPr/>
              <p14:nvPr/>
            </p14:nvContentPartPr>
            <p14:xfrm>
              <a:off x="2858851" y="2346330"/>
              <a:ext cx="223920" cy="101880"/>
            </p14:xfrm>
          </p:contentPart>
        </mc:Choice>
        <mc:Fallback xmlns="">
          <p:pic>
            <p:nvPicPr>
              <p:cNvPr id="20" name="Ink 19">
                <a:extLst>
                  <a:ext uri="{FF2B5EF4-FFF2-40B4-BE49-F238E27FC236}">
                    <a16:creationId xmlns:a16="http://schemas.microsoft.com/office/drawing/2014/main" id="{5CF5D7DC-90F6-4AF4-8638-6BF25EEEFE60}"/>
                  </a:ext>
                </a:extLst>
              </p:cNvPr>
              <p:cNvPicPr/>
              <p:nvPr/>
            </p:nvPicPr>
            <p:blipFill>
              <a:blip r:embed="rId25"/>
              <a:stretch>
                <a:fillRect/>
              </a:stretch>
            </p:blipFill>
            <p:spPr>
              <a:xfrm>
                <a:off x="2840851" y="2328690"/>
                <a:ext cx="259560" cy="13752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22" name="Ink 21">
                <a:extLst>
                  <a:ext uri="{FF2B5EF4-FFF2-40B4-BE49-F238E27FC236}">
                    <a16:creationId xmlns:a16="http://schemas.microsoft.com/office/drawing/2014/main" id="{E69C40C5-685C-4DC8-BDD7-B67382BE1316}"/>
                  </a:ext>
                </a:extLst>
              </p14:cNvPr>
              <p14:cNvContentPartPr/>
              <p14:nvPr/>
            </p14:nvContentPartPr>
            <p14:xfrm>
              <a:off x="3020491" y="2707770"/>
              <a:ext cx="257400" cy="743760"/>
            </p14:xfrm>
          </p:contentPart>
        </mc:Choice>
        <mc:Fallback xmlns="">
          <p:pic>
            <p:nvPicPr>
              <p:cNvPr id="22" name="Ink 21">
                <a:extLst>
                  <a:ext uri="{FF2B5EF4-FFF2-40B4-BE49-F238E27FC236}">
                    <a16:creationId xmlns:a16="http://schemas.microsoft.com/office/drawing/2014/main" id="{E69C40C5-685C-4DC8-BDD7-B67382BE1316}"/>
                  </a:ext>
                </a:extLst>
              </p:cNvPr>
              <p:cNvPicPr/>
              <p:nvPr/>
            </p:nvPicPr>
            <p:blipFill>
              <a:blip r:embed="rId27"/>
              <a:stretch>
                <a:fillRect/>
              </a:stretch>
            </p:blipFill>
            <p:spPr>
              <a:xfrm>
                <a:off x="3002851" y="2690130"/>
                <a:ext cx="293040" cy="779400"/>
              </a:xfrm>
              <a:prstGeom prst="rect">
                <a:avLst/>
              </a:prstGeom>
            </p:spPr>
          </p:pic>
        </mc:Fallback>
      </mc:AlternateContent>
      <p:grpSp>
        <p:nvGrpSpPr>
          <p:cNvPr id="33" name="Group 32">
            <a:extLst>
              <a:ext uri="{FF2B5EF4-FFF2-40B4-BE49-F238E27FC236}">
                <a16:creationId xmlns:a16="http://schemas.microsoft.com/office/drawing/2014/main" id="{4FDEA0A0-1EBC-4675-996D-1A37C3AB0AF7}"/>
              </a:ext>
            </a:extLst>
          </p:cNvPr>
          <p:cNvGrpSpPr/>
          <p:nvPr/>
        </p:nvGrpSpPr>
        <p:grpSpPr>
          <a:xfrm>
            <a:off x="2998531" y="3209970"/>
            <a:ext cx="378720" cy="195120"/>
            <a:chOff x="2998531" y="3209970"/>
            <a:chExt cx="378720" cy="195120"/>
          </a:xfrm>
        </p:grpSpPr>
        <mc:AlternateContent xmlns:mc="http://schemas.openxmlformats.org/markup-compatibility/2006" xmlns:p14="http://schemas.microsoft.com/office/powerpoint/2010/main">
          <mc:Choice Requires="p14">
            <p:contentPart p14:bwMode="auto" r:id="rId28">
              <p14:nvContentPartPr>
                <p14:cNvPr id="24" name="Ink 23">
                  <a:extLst>
                    <a:ext uri="{FF2B5EF4-FFF2-40B4-BE49-F238E27FC236}">
                      <a16:creationId xmlns:a16="http://schemas.microsoft.com/office/drawing/2014/main" id="{4A8D5B67-067B-44A7-904E-15339CF92701}"/>
                    </a:ext>
                  </a:extLst>
                </p14:cNvPr>
                <p14:cNvContentPartPr/>
                <p14:nvPr/>
              </p14:nvContentPartPr>
              <p14:xfrm>
                <a:off x="3008971" y="3263610"/>
                <a:ext cx="368280" cy="141480"/>
              </p14:xfrm>
            </p:contentPart>
          </mc:Choice>
          <mc:Fallback xmlns="">
            <p:pic>
              <p:nvPicPr>
                <p:cNvPr id="24" name="Ink 23">
                  <a:extLst>
                    <a:ext uri="{FF2B5EF4-FFF2-40B4-BE49-F238E27FC236}">
                      <a16:creationId xmlns:a16="http://schemas.microsoft.com/office/drawing/2014/main" id="{4A8D5B67-067B-44A7-904E-15339CF92701}"/>
                    </a:ext>
                  </a:extLst>
                </p:cNvPr>
                <p:cNvPicPr/>
                <p:nvPr/>
              </p:nvPicPr>
              <p:blipFill>
                <a:blip r:embed="rId29"/>
                <a:stretch>
                  <a:fillRect/>
                </a:stretch>
              </p:blipFill>
              <p:spPr>
                <a:xfrm>
                  <a:off x="2991331" y="3245610"/>
                  <a:ext cx="403920" cy="17712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31" name="Ink 30">
                  <a:extLst>
                    <a:ext uri="{FF2B5EF4-FFF2-40B4-BE49-F238E27FC236}">
                      <a16:creationId xmlns:a16="http://schemas.microsoft.com/office/drawing/2014/main" id="{BB40299D-5828-4F0D-8C44-19DC722445E0}"/>
                    </a:ext>
                  </a:extLst>
                </p14:cNvPr>
                <p14:cNvContentPartPr/>
                <p14:nvPr/>
              </p14:nvContentPartPr>
              <p14:xfrm>
                <a:off x="2998531" y="3226890"/>
                <a:ext cx="357840" cy="95040"/>
              </p14:xfrm>
            </p:contentPart>
          </mc:Choice>
          <mc:Fallback xmlns="">
            <p:pic>
              <p:nvPicPr>
                <p:cNvPr id="31" name="Ink 30">
                  <a:extLst>
                    <a:ext uri="{FF2B5EF4-FFF2-40B4-BE49-F238E27FC236}">
                      <a16:creationId xmlns:a16="http://schemas.microsoft.com/office/drawing/2014/main" id="{BB40299D-5828-4F0D-8C44-19DC722445E0}"/>
                    </a:ext>
                  </a:extLst>
                </p:cNvPr>
                <p:cNvPicPr/>
                <p:nvPr/>
              </p:nvPicPr>
              <p:blipFill>
                <a:blip r:embed="rId31"/>
                <a:stretch>
                  <a:fillRect/>
                </a:stretch>
              </p:blipFill>
              <p:spPr>
                <a:xfrm>
                  <a:off x="2980891" y="3209250"/>
                  <a:ext cx="393480" cy="13068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32" name="Ink 31">
                  <a:extLst>
                    <a:ext uri="{FF2B5EF4-FFF2-40B4-BE49-F238E27FC236}">
                      <a16:creationId xmlns:a16="http://schemas.microsoft.com/office/drawing/2014/main" id="{D81D5FDF-4099-4C00-99EC-F3BF50E46C53}"/>
                    </a:ext>
                  </a:extLst>
                </p14:cNvPr>
                <p14:cNvContentPartPr/>
                <p14:nvPr/>
              </p14:nvContentPartPr>
              <p14:xfrm>
                <a:off x="3043531" y="3209970"/>
                <a:ext cx="309240" cy="171720"/>
              </p14:xfrm>
            </p:contentPart>
          </mc:Choice>
          <mc:Fallback xmlns="">
            <p:pic>
              <p:nvPicPr>
                <p:cNvPr id="32" name="Ink 31">
                  <a:extLst>
                    <a:ext uri="{FF2B5EF4-FFF2-40B4-BE49-F238E27FC236}">
                      <a16:creationId xmlns:a16="http://schemas.microsoft.com/office/drawing/2014/main" id="{D81D5FDF-4099-4C00-99EC-F3BF50E46C53}"/>
                    </a:ext>
                  </a:extLst>
                </p:cNvPr>
                <p:cNvPicPr/>
                <p:nvPr/>
              </p:nvPicPr>
              <p:blipFill>
                <a:blip r:embed="rId33"/>
                <a:stretch>
                  <a:fillRect/>
                </a:stretch>
              </p:blipFill>
              <p:spPr>
                <a:xfrm>
                  <a:off x="3025531" y="3192330"/>
                  <a:ext cx="344880" cy="20736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34">
            <p14:nvContentPartPr>
              <p14:cNvPr id="34" name="Ink 33">
                <a:extLst>
                  <a:ext uri="{FF2B5EF4-FFF2-40B4-BE49-F238E27FC236}">
                    <a16:creationId xmlns:a16="http://schemas.microsoft.com/office/drawing/2014/main" id="{E35D7967-BB00-4A2A-8B0E-DD5AE61BBE64}"/>
                  </a:ext>
                </a:extLst>
              </p14:cNvPr>
              <p14:cNvContentPartPr/>
              <p14:nvPr/>
            </p14:nvContentPartPr>
            <p14:xfrm>
              <a:off x="3714931" y="844410"/>
              <a:ext cx="360" cy="360"/>
            </p14:xfrm>
          </p:contentPart>
        </mc:Choice>
        <mc:Fallback xmlns="">
          <p:pic>
            <p:nvPicPr>
              <p:cNvPr id="34" name="Ink 33">
                <a:extLst>
                  <a:ext uri="{FF2B5EF4-FFF2-40B4-BE49-F238E27FC236}">
                    <a16:creationId xmlns:a16="http://schemas.microsoft.com/office/drawing/2014/main" id="{E35D7967-BB00-4A2A-8B0E-DD5AE61BBE64}"/>
                  </a:ext>
                </a:extLst>
              </p:cNvPr>
              <p:cNvPicPr/>
              <p:nvPr/>
            </p:nvPicPr>
            <p:blipFill>
              <a:blip r:embed="rId35"/>
              <a:stretch>
                <a:fillRect/>
              </a:stretch>
            </p:blipFill>
            <p:spPr>
              <a:xfrm>
                <a:off x="3697291" y="826410"/>
                <a:ext cx="36000" cy="36000"/>
              </a:xfrm>
              <a:prstGeom prst="rect">
                <a:avLst/>
              </a:prstGeom>
            </p:spPr>
          </p:pic>
        </mc:Fallback>
      </mc:AlternateContent>
      <p:sp>
        <p:nvSpPr>
          <p:cNvPr id="71" name="Speech Bubble: Rectangle with Corners Rounded 70">
            <a:extLst>
              <a:ext uri="{FF2B5EF4-FFF2-40B4-BE49-F238E27FC236}">
                <a16:creationId xmlns:a16="http://schemas.microsoft.com/office/drawing/2014/main" id="{BDF148D1-8855-4E60-AB0F-2383015BD221}"/>
              </a:ext>
            </a:extLst>
          </p:cNvPr>
          <p:cNvSpPr/>
          <p:nvPr/>
        </p:nvSpPr>
        <p:spPr>
          <a:xfrm>
            <a:off x="270130" y="1867238"/>
            <a:ext cx="1280841" cy="428263"/>
          </a:xfrm>
          <a:prstGeom prst="wedgeRoundRectCallout">
            <a:avLst>
              <a:gd name="adj1" fmla="val -33046"/>
              <a:gd name="adj2" fmla="val 138611"/>
              <a:gd name="adj3" fmla="val 16667"/>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how many, how large, what color</a:t>
            </a:r>
          </a:p>
        </p:txBody>
      </p:sp>
      <p:sp>
        <p:nvSpPr>
          <p:cNvPr id="30" name="Speech Bubble: Rectangle with Corners Rounded 29">
            <a:extLst>
              <a:ext uri="{FF2B5EF4-FFF2-40B4-BE49-F238E27FC236}">
                <a16:creationId xmlns:a16="http://schemas.microsoft.com/office/drawing/2014/main" id="{F7949449-A65C-4CB0-AB85-8CFAB2EEA04C}"/>
              </a:ext>
            </a:extLst>
          </p:cNvPr>
          <p:cNvSpPr/>
          <p:nvPr/>
        </p:nvSpPr>
        <p:spPr>
          <a:xfrm>
            <a:off x="1762246" y="1841906"/>
            <a:ext cx="1872475" cy="428263"/>
          </a:xfrm>
          <a:prstGeom prst="wedgeRoundRectCallout">
            <a:avLst>
              <a:gd name="adj1" fmla="val -26556"/>
              <a:gd name="adj2" fmla="val 114286"/>
              <a:gd name="adj3" fmla="val 16667"/>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100" dirty="0"/>
              <a:t>how many, size, hair color, glasses, footwear</a:t>
            </a:r>
          </a:p>
        </p:txBody>
      </p:sp>
    </p:spTree>
    <p:extLst>
      <p:ext uri="{BB962C8B-B14F-4D97-AF65-F5344CB8AC3E}">
        <p14:creationId xmlns:p14="http://schemas.microsoft.com/office/powerpoint/2010/main" val="243396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63"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1"/>
                                        </p:tgtEl>
                                        <p:attrNameLst>
                                          <p:attrName>style.visibility</p:attrName>
                                        </p:attrNameLst>
                                      </p:cBhvr>
                                      <p:to>
                                        <p:strVal val="visible"/>
                                      </p:to>
                                    </p:set>
                                  </p:childTnLst>
                                </p:cTn>
                              </p:par>
                            </p:childTnLst>
                          </p:cTn>
                        </p:par>
                        <p:par>
                          <p:cTn id="31" fill="hold">
                            <p:stCondLst>
                              <p:cond delay="0"/>
                            </p:stCondLst>
                            <p:childTnLst>
                              <p:par>
                                <p:cTn id="32" presetID="1" presetClass="entr" presetSubtype="0" fill="hold" grpId="0" nodeType="afterEffect">
                                  <p:stCondLst>
                                    <p:cond delay="250"/>
                                  </p:stCondLst>
                                  <p:childTnLst>
                                    <p:set>
                                      <p:cBhvr>
                                        <p:cTn id="33" dur="1" fill="hold">
                                          <p:stCondLst>
                                            <p:cond delay="0"/>
                                          </p:stCondLst>
                                        </p:cTn>
                                        <p:tgtEl>
                                          <p:spTgt spid="67"/>
                                        </p:tgtEl>
                                        <p:attrNameLst>
                                          <p:attrName>style.visibility</p:attrName>
                                        </p:attrNameLst>
                                      </p:cBhvr>
                                      <p:to>
                                        <p:strVal val="visible"/>
                                      </p:to>
                                    </p:set>
                                  </p:childTnLst>
                                </p:cTn>
                              </p:par>
                            </p:childTnLst>
                          </p:cTn>
                        </p:par>
                        <p:par>
                          <p:cTn id="34" fill="hold">
                            <p:stCondLst>
                              <p:cond delay="250"/>
                            </p:stCondLst>
                            <p:childTnLst>
                              <p:par>
                                <p:cTn id="35" presetID="1" presetClass="entr" presetSubtype="0" fill="hold" grpId="0" nodeType="afterEffect">
                                  <p:stCondLst>
                                    <p:cond delay="250"/>
                                  </p:stCondLst>
                                  <p:childTnLst>
                                    <p:set>
                                      <p:cBhvr>
                                        <p:cTn id="36" dur="1" fill="hold">
                                          <p:stCondLst>
                                            <p:cond delay="0"/>
                                          </p:stCondLst>
                                        </p:cTn>
                                        <p:tgtEl>
                                          <p:spTgt spid="68"/>
                                        </p:tgtEl>
                                        <p:attrNameLst>
                                          <p:attrName>style.visibility</p:attrName>
                                        </p:attrNameLst>
                                      </p:cBhvr>
                                      <p:to>
                                        <p:strVal val="visible"/>
                                      </p:to>
                                    </p:set>
                                  </p:childTnLst>
                                </p:cTn>
                              </p:par>
                            </p:childTnLst>
                          </p:cTn>
                        </p:par>
                        <p:par>
                          <p:cTn id="37" fill="hold">
                            <p:stCondLst>
                              <p:cond delay="500"/>
                            </p:stCondLst>
                            <p:childTnLst>
                              <p:par>
                                <p:cTn id="38" presetID="1" presetClass="entr" presetSubtype="0" fill="hold" grpId="0" nodeType="afterEffect">
                                  <p:stCondLst>
                                    <p:cond delay="250"/>
                                  </p:stCondLst>
                                  <p:childTnLst>
                                    <p:set>
                                      <p:cBhvr>
                                        <p:cTn id="39" dur="1" fill="hold">
                                          <p:stCondLst>
                                            <p:cond delay="0"/>
                                          </p:stCondLst>
                                        </p:cTn>
                                        <p:tgtEl>
                                          <p:spTgt spid="69"/>
                                        </p:tgtEl>
                                        <p:attrNameLst>
                                          <p:attrName>style.visibility</p:attrName>
                                        </p:attrNameLst>
                                      </p:cBhvr>
                                      <p:to>
                                        <p:strVal val="visible"/>
                                      </p:to>
                                    </p:set>
                                  </p:childTnLst>
                                </p:cTn>
                              </p:par>
                            </p:childTnLst>
                          </p:cTn>
                        </p:par>
                        <p:par>
                          <p:cTn id="40" fill="hold">
                            <p:stCondLst>
                              <p:cond delay="750"/>
                            </p:stCondLst>
                            <p:childTnLst>
                              <p:par>
                                <p:cTn id="41" presetID="1" presetClass="entr" presetSubtype="0" fill="hold" grpId="0" nodeType="afterEffect">
                                  <p:stCondLst>
                                    <p:cond delay="250"/>
                                  </p:stCondLst>
                                  <p:childTnLst>
                                    <p:set>
                                      <p:cBhvr>
                                        <p:cTn id="42" dur="1" fill="hold">
                                          <p:stCondLst>
                                            <p:cond delay="0"/>
                                          </p:stCondLst>
                                        </p:cTn>
                                        <p:tgtEl>
                                          <p:spTgt spid="7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childTnLst>
                                </p:cTn>
                              </p:par>
                            </p:childTnLst>
                          </p:cTn>
                        </p:par>
                        <p:par>
                          <p:cTn id="55" fill="hold">
                            <p:stCondLst>
                              <p:cond delay="0"/>
                            </p:stCondLst>
                            <p:childTnLst>
                              <p:par>
                                <p:cTn id="56" presetID="1" presetClass="entr" presetSubtype="0" fill="hold" grpId="0" nodeType="afterEffect">
                                  <p:stCondLst>
                                    <p:cond delay="1250"/>
                                  </p:stCondLst>
                                  <p:childTnLst>
                                    <p:set>
                                      <p:cBhvr>
                                        <p:cTn id="57" dur="1" fill="hold">
                                          <p:stCondLst>
                                            <p:cond delay="0"/>
                                          </p:stCondLst>
                                        </p:cTn>
                                        <p:tgtEl>
                                          <p:spTgt spid="25"/>
                                        </p:tgtEl>
                                        <p:attrNameLst>
                                          <p:attrName>style.visibility</p:attrName>
                                        </p:attrNameLst>
                                      </p:cBhvr>
                                      <p:to>
                                        <p:strVal val="visible"/>
                                      </p:to>
                                    </p:set>
                                  </p:childTnLst>
                                </p:cTn>
                              </p:par>
                            </p:childTnLst>
                          </p:cTn>
                        </p:par>
                        <p:par>
                          <p:cTn id="58" fill="hold">
                            <p:stCondLst>
                              <p:cond delay="1250"/>
                            </p:stCondLst>
                            <p:childTnLst>
                              <p:par>
                                <p:cTn id="59" presetID="1" presetClass="entr" presetSubtype="0" fill="hold" grpId="0" nodeType="after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childTnLst>
                          </p:cTn>
                        </p:par>
                        <p:par>
                          <p:cTn id="61" fill="hold">
                            <p:stCondLst>
                              <p:cond delay="1250"/>
                            </p:stCondLst>
                            <p:childTnLst>
                              <p:par>
                                <p:cTn id="62" presetID="1" presetClass="entr" presetSubtype="0" fill="hold" grpId="0" nodeType="afterEffect">
                                  <p:stCondLst>
                                    <p:cond delay="0"/>
                                  </p:stCondLst>
                                  <p:childTnLst>
                                    <p:set>
                                      <p:cBhvr>
                                        <p:cTn id="63" dur="1" fill="hold">
                                          <p:stCondLst>
                                            <p:cond delay="0"/>
                                          </p:stCondLst>
                                        </p:cTn>
                                        <p:tgtEl>
                                          <p:spTgt spid="28"/>
                                        </p:tgtEl>
                                        <p:attrNameLst>
                                          <p:attrName>style.visibility</p:attrName>
                                        </p:attrNameLst>
                                      </p:cBhvr>
                                      <p:to>
                                        <p:strVal val="visible"/>
                                      </p:to>
                                    </p:set>
                                  </p:childTnLst>
                                </p:cTn>
                              </p:par>
                            </p:childTnLst>
                          </p:cTn>
                        </p:par>
                        <p:par>
                          <p:cTn id="64" fill="hold">
                            <p:stCondLst>
                              <p:cond delay="1250"/>
                            </p:stCondLst>
                            <p:childTnLst>
                              <p:par>
                                <p:cTn id="65" presetID="1" presetClass="entr" presetSubtype="0" fill="hold" grpId="0" nodeType="after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65"/>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0"/>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2"/>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2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3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nodeType="afterEffect">
                                  <p:stCondLst>
                                    <p:cond delay="500"/>
                                  </p:stCondLst>
                                  <p:childTnLst>
                                    <p:set>
                                      <p:cBhvr>
                                        <p:cTn id="87"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8" grpId="0" animBg="1"/>
      <p:bldP spid="65" grpId="0" animBg="1"/>
      <p:bldP spid="2" grpId="0" animBg="1"/>
      <p:bldP spid="67" grpId="0" animBg="1"/>
      <p:bldP spid="68" grpId="0" animBg="1"/>
      <p:bldP spid="69" grpId="0" animBg="1"/>
      <p:bldP spid="70" grpId="0" animBg="1"/>
      <p:bldP spid="72" grpId="0" animBg="1"/>
      <p:bldP spid="25" grpId="0" animBg="1"/>
      <p:bldP spid="27" grpId="0" animBg="1"/>
      <p:bldP spid="28" grpId="0" animBg="1"/>
      <p:bldP spid="29" grpId="0" animBg="1"/>
      <p:bldP spid="71" grpId="0" animBg="1"/>
      <p:bldP spid="3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D3A35B-5467-4C0C-A69B-DE5012FF409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AB7CC9-E8A9-4A1F-9CF1-4A8AAA155E0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9CE5982-B662-4467-B6E6-C832DBA7BC15}"/>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07567A3B-A641-4B38-9689-144A74294B09}"/>
              </a:ext>
            </a:extLst>
          </p:cNvPr>
          <p:cNvSpPr>
            <a:spLocks noGrp="1"/>
          </p:cNvSpPr>
          <p:nvPr>
            <p:ph type="sldNum" sz="quarter" idx="12"/>
          </p:nvPr>
        </p:nvSpPr>
        <p:spPr/>
        <p:txBody>
          <a:bodyPr/>
          <a:lstStyle/>
          <a:p>
            <a:fld id="{14F1411D-0280-154F-AEAC-4C20B7AA46B2}" type="slidenum">
              <a:rPr lang="nl-NL" smtClean="0"/>
              <a:t>15</a:t>
            </a:fld>
            <a:endParaRPr lang="nl-NL"/>
          </a:p>
        </p:txBody>
      </p:sp>
      <p:pic>
        <p:nvPicPr>
          <p:cNvPr id="22530" name="Picture 2" descr="Magnifying glass and binary code">
            <a:extLst>
              <a:ext uri="{FF2B5EF4-FFF2-40B4-BE49-F238E27FC236}">
                <a16:creationId xmlns:a16="http://schemas.microsoft.com/office/drawing/2014/main" id="{B0073CF6-3C99-4826-9382-395058B18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240" y="0"/>
            <a:ext cx="9418320" cy="5222240"/>
          </a:xfrm>
          <a:prstGeom prst="rect">
            <a:avLst/>
          </a:prstGeom>
          <a:noFill/>
          <a:extLst>
            <a:ext uri="{909E8E84-426E-40DD-AFC4-6F175D3DCCD1}">
              <a14:hiddenFill xmlns:a14="http://schemas.microsoft.com/office/drawing/2010/main">
                <a:solidFill>
                  <a:srgbClr val="FFFFFF"/>
                </a:solidFill>
              </a14:hiddenFill>
            </a:ext>
          </a:extLst>
        </p:spPr>
      </p:pic>
      <p:sp>
        <p:nvSpPr>
          <p:cNvPr id="8" name="Flowchart: Alternate Process 7">
            <a:extLst>
              <a:ext uri="{FF2B5EF4-FFF2-40B4-BE49-F238E27FC236}">
                <a16:creationId xmlns:a16="http://schemas.microsoft.com/office/drawing/2014/main" id="{1922C1F1-EBF4-4604-8DFB-37F8520A0E73}"/>
              </a:ext>
            </a:extLst>
          </p:cNvPr>
          <p:cNvSpPr/>
          <p:nvPr/>
        </p:nvSpPr>
        <p:spPr>
          <a:xfrm>
            <a:off x="4612595" y="403216"/>
            <a:ext cx="1045069" cy="301938"/>
          </a:xfrm>
          <a:prstGeom prst="flowChartAlternateProcess">
            <a:avLst/>
          </a:prstGeom>
          <a:solidFill>
            <a:srgbClr val="F5DE9D"/>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3">
                    <a:lumMod val="50000"/>
                  </a:schemeClr>
                </a:solidFill>
              </a:rPr>
              <a:t>Objects</a:t>
            </a:r>
          </a:p>
        </p:txBody>
      </p:sp>
      <p:sp>
        <p:nvSpPr>
          <p:cNvPr id="9" name="Flowchart: Alternate Process 8">
            <a:extLst>
              <a:ext uri="{FF2B5EF4-FFF2-40B4-BE49-F238E27FC236}">
                <a16:creationId xmlns:a16="http://schemas.microsoft.com/office/drawing/2014/main" id="{9AA41F33-380D-4DF1-AF21-2ABA73C2D1E6}"/>
              </a:ext>
            </a:extLst>
          </p:cNvPr>
          <p:cNvSpPr/>
          <p:nvPr/>
        </p:nvSpPr>
        <p:spPr>
          <a:xfrm>
            <a:off x="6187703" y="232836"/>
            <a:ext cx="879183" cy="340760"/>
          </a:xfrm>
          <a:prstGeom prst="flowChartAlternateProcess">
            <a:avLst/>
          </a:prstGeom>
          <a:solidFill>
            <a:srgbClr val="FFC00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People</a:t>
            </a:r>
          </a:p>
        </p:txBody>
      </p:sp>
      <mc:AlternateContent xmlns:mc="http://schemas.openxmlformats.org/markup-compatibility/2006" xmlns:p14="http://schemas.microsoft.com/office/powerpoint/2010/main">
        <mc:Choice Requires="p14">
          <p:contentPart p14:bwMode="auto" r:id="rId3">
            <p14:nvContentPartPr>
              <p14:cNvPr id="10" name="Ink 9">
                <a:extLst>
                  <a:ext uri="{FF2B5EF4-FFF2-40B4-BE49-F238E27FC236}">
                    <a16:creationId xmlns:a16="http://schemas.microsoft.com/office/drawing/2014/main" id="{B809C827-0D9B-4C49-910B-82B5CFBB93A4}"/>
                  </a:ext>
                </a:extLst>
              </p14:cNvPr>
              <p14:cNvContentPartPr/>
              <p14:nvPr/>
            </p14:nvContentPartPr>
            <p14:xfrm>
              <a:off x="7474813" y="2728855"/>
              <a:ext cx="360" cy="360"/>
            </p14:xfrm>
          </p:contentPart>
        </mc:Choice>
        <mc:Fallback xmlns="">
          <p:pic>
            <p:nvPicPr>
              <p:cNvPr id="10" name="Ink 9">
                <a:extLst>
                  <a:ext uri="{FF2B5EF4-FFF2-40B4-BE49-F238E27FC236}">
                    <a16:creationId xmlns:a16="http://schemas.microsoft.com/office/drawing/2014/main" id="{B809C827-0D9B-4C49-910B-82B5CFBB93A4}"/>
                  </a:ext>
                </a:extLst>
              </p:cNvPr>
              <p:cNvPicPr/>
              <p:nvPr/>
            </p:nvPicPr>
            <p:blipFill>
              <a:blip r:embed="rId4"/>
              <a:stretch>
                <a:fillRect/>
              </a:stretch>
            </p:blipFill>
            <p:spPr>
              <a:xfrm>
                <a:off x="7456813" y="2710855"/>
                <a:ext cx="36000" cy="36000"/>
              </a:xfrm>
              <a:prstGeom prst="rect">
                <a:avLst/>
              </a:prstGeom>
            </p:spPr>
          </p:pic>
        </mc:Fallback>
      </mc:AlternateContent>
      <p:sp>
        <p:nvSpPr>
          <p:cNvPr id="11" name="Flowchart: Alternate Process 10">
            <a:extLst>
              <a:ext uri="{FF2B5EF4-FFF2-40B4-BE49-F238E27FC236}">
                <a16:creationId xmlns:a16="http://schemas.microsoft.com/office/drawing/2014/main" id="{9D2136CD-9F09-4215-B946-DBA06649041E}"/>
              </a:ext>
            </a:extLst>
          </p:cNvPr>
          <p:cNvSpPr/>
          <p:nvPr/>
        </p:nvSpPr>
        <p:spPr>
          <a:xfrm>
            <a:off x="7312813" y="173111"/>
            <a:ext cx="1246531" cy="355424"/>
          </a:xfrm>
          <a:prstGeom prst="flowChartAlternateProcess">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a:solidFill>
                  <a:schemeClr val="lt1"/>
                </a:solidFill>
              </a:rPr>
              <a:t>Characters</a:t>
            </a:r>
          </a:p>
        </p:txBody>
      </p:sp>
      <p:sp>
        <p:nvSpPr>
          <p:cNvPr id="12" name="Flowchart: Alternate Process 11">
            <a:extLst>
              <a:ext uri="{FF2B5EF4-FFF2-40B4-BE49-F238E27FC236}">
                <a16:creationId xmlns:a16="http://schemas.microsoft.com/office/drawing/2014/main" id="{2BBC3015-2BDA-41D6-B909-E70D219034BA}"/>
              </a:ext>
            </a:extLst>
          </p:cNvPr>
          <p:cNvSpPr/>
          <p:nvPr/>
        </p:nvSpPr>
        <p:spPr>
          <a:xfrm>
            <a:off x="4803271" y="1024039"/>
            <a:ext cx="627032" cy="355424"/>
          </a:xfrm>
          <a:prstGeom prst="flowChartAlternateProcess">
            <a:avLst/>
          </a:prstGeom>
          <a:solidFill>
            <a:srgbClr val="F284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tx2">
                    <a:lumMod val="50000"/>
                  </a:schemeClr>
                </a:solidFill>
              </a:rPr>
              <a:t>Dog</a:t>
            </a:r>
          </a:p>
        </p:txBody>
      </p:sp>
      <p:sp>
        <p:nvSpPr>
          <p:cNvPr id="13" name="Flowchart: Alternate Process 12">
            <a:extLst>
              <a:ext uri="{FF2B5EF4-FFF2-40B4-BE49-F238E27FC236}">
                <a16:creationId xmlns:a16="http://schemas.microsoft.com/office/drawing/2014/main" id="{C0F63B3D-AE76-4FDC-AB84-0116BA57AF05}"/>
              </a:ext>
            </a:extLst>
          </p:cNvPr>
          <p:cNvSpPr/>
          <p:nvPr/>
        </p:nvSpPr>
        <p:spPr>
          <a:xfrm>
            <a:off x="5116787" y="1457158"/>
            <a:ext cx="627032" cy="355424"/>
          </a:xfrm>
          <a:prstGeom prst="flowChartAlternateProcess">
            <a:avLst/>
          </a:prstGeom>
          <a:solidFill>
            <a:srgbClr val="F284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tx2">
                    <a:lumMod val="50000"/>
                  </a:schemeClr>
                </a:solidFill>
              </a:rPr>
              <a:t>Car</a:t>
            </a:r>
          </a:p>
        </p:txBody>
      </p:sp>
      <p:sp>
        <p:nvSpPr>
          <p:cNvPr id="14" name="Flowchart: Alternate Process 13">
            <a:extLst>
              <a:ext uri="{FF2B5EF4-FFF2-40B4-BE49-F238E27FC236}">
                <a16:creationId xmlns:a16="http://schemas.microsoft.com/office/drawing/2014/main" id="{08DC4F13-6DE8-4EFF-9B67-383609DDADB3}"/>
              </a:ext>
            </a:extLst>
          </p:cNvPr>
          <p:cNvSpPr/>
          <p:nvPr/>
        </p:nvSpPr>
        <p:spPr>
          <a:xfrm>
            <a:off x="5430303" y="1890277"/>
            <a:ext cx="704069" cy="355424"/>
          </a:xfrm>
          <a:prstGeom prst="flowChartAlternateProcess">
            <a:avLst/>
          </a:prstGeom>
          <a:solidFill>
            <a:srgbClr val="F284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tx2">
                    <a:lumMod val="50000"/>
                  </a:schemeClr>
                </a:solidFill>
              </a:rPr>
              <a:t>Ball</a:t>
            </a:r>
          </a:p>
        </p:txBody>
      </p:sp>
      <p:sp>
        <p:nvSpPr>
          <p:cNvPr id="15" name="Flowchart: Alternate Process 14">
            <a:extLst>
              <a:ext uri="{FF2B5EF4-FFF2-40B4-BE49-F238E27FC236}">
                <a16:creationId xmlns:a16="http://schemas.microsoft.com/office/drawing/2014/main" id="{8BFF8E25-6810-49B1-8036-FD27C0C12B6A}"/>
              </a:ext>
            </a:extLst>
          </p:cNvPr>
          <p:cNvSpPr/>
          <p:nvPr/>
        </p:nvSpPr>
        <p:spPr>
          <a:xfrm>
            <a:off x="5820856" y="2323396"/>
            <a:ext cx="704069" cy="355424"/>
          </a:xfrm>
          <a:prstGeom prst="flowChartAlternateProcess">
            <a:avLst/>
          </a:prstGeom>
          <a:solidFill>
            <a:srgbClr val="F284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tx2">
                    <a:lumMod val="50000"/>
                  </a:schemeClr>
                </a:solidFill>
              </a:rPr>
              <a:t>Tree</a:t>
            </a:r>
          </a:p>
        </p:txBody>
      </p:sp>
      <p:sp>
        <p:nvSpPr>
          <p:cNvPr id="17" name="Flowchart: Alternate Process 16">
            <a:extLst>
              <a:ext uri="{FF2B5EF4-FFF2-40B4-BE49-F238E27FC236}">
                <a16:creationId xmlns:a16="http://schemas.microsoft.com/office/drawing/2014/main" id="{8E3F56BD-80FC-424E-B392-04F795C7A2F9}"/>
              </a:ext>
            </a:extLst>
          </p:cNvPr>
          <p:cNvSpPr/>
          <p:nvPr/>
        </p:nvSpPr>
        <p:spPr>
          <a:xfrm>
            <a:off x="5743819" y="651291"/>
            <a:ext cx="627032" cy="224002"/>
          </a:xfrm>
          <a:prstGeom prst="flowChartAlternateProcess">
            <a:avLst/>
          </a:prstGeom>
          <a:solidFill>
            <a:srgbClr val="F2F2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3">
                    <a:lumMod val="75000"/>
                  </a:schemeClr>
                </a:solidFill>
              </a:rPr>
              <a:t>JFK</a:t>
            </a:r>
          </a:p>
        </p:txBody>
      </p:sp>
      <p:sp>
        <p:nvSpPr>
          <p:cNvPr id="18" name="Flowchart: Alternate Process 17">
            <a:extLst>
              <a:ext uri="{FF2B5EF4-FFF2-40B4-BE49-F238E27FC236}">
                <a16:creationId xmlns:a16="http://schemas.microsoft.com/office/drawing/2014/main" id="{15A80F69-61F2-47B7-926A-B400D27854A5}"/>
              </a:ext>
            </a:extLst>
          </p:cNvPr>
          <p:cNvSpPr/>
          <p:nvPr/>
        </p:nvSpPr>
        <p:spPr>
          <a:xfrm>
            <a:off x="5939954" y="945728"/>
            <a:ext cx="627032" cy="224002"/>
          </a:xfrm>
          <a:prstGeom prst="flowChartAlternateProcess">
            <a:avLst/>
          </a:prstGeom>
          <a:solidFill>
            <a:srgbClr val="F2F2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3">
                    <a:lumMod val="75000"/>
                  </a:schemeClr>
                </a:solidFill>
              </a:rPr>
              <a:t>CR7</a:t>
            </a:r>
          </a:p>
        </p:txBody>
      </p:sp>
      <p:sp>
        <p:nvSpPr>
          <p:cNvPr id="19" name="Flowchart: Alternate Process 18">
            <a:extLst>
              <a:ext uri="{FF2B5EF4-FFF2-40B4-BE49-F238E27FC236}">
                <a16:creationId xmlns:a16="http://schemas.microsoft.com/office/drawing/2014/main" id="{4E98978F-F307-40C3-A71F-D03746ACA031}"/>
              </a:ext>
            </a:extLst>
          </p:cNvPr>
          <p:cNvSpPr/>
          <p:nvPr/>
        </p:nvSpPr>
        <p:spPr>
          <a:xfrm>
            <a:off x="6172890" y="1250206"/>
            <a:ext cx="627032" cy="224002"/>
          </a:xfrm>
          <a:prstGeom prst="flowChartAlternateProcess">
            <a:avLst/>
          </a:prstGeom>
          <a:solidFill>
            <a:srgbClr val="F2F2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3">
                    <a:lumMod val="75000"/>
                  </a:schemeClr>
                </a:solidFill>
              </a:rPr>
              <a:t>AOC</a:t>
            </a:r>
          </a:p>
        </p:txBody>
      </p:sp>
      <p:sp>
        <p:nvSpPr>
          <p:cNvPr id="20" name="Flowchart: Alternate Process 19">
            <a:extLst>
              <a:ext uri="{FF2B5EF4-FFF2-40B4-BE49-F238E27FC236}">
                <a16:creationId xmlns:a16="http://schemas.microsoft.com/office/drawing/2014/main" id="{DEA63211-3BFB-403C-92E3-AEA96490B446}"/>
              </a:ext>
            </a:extLst>
          </p:cNvPr>
          <p:cNvSpPr/>
          <p:nvPr/>
        </p:nvSpPr>
        <p:spPr>
          <a:xfrm>
            <a:off x="6767830" y="915523"/>
            <a:ext cx="627032" cy="224002"/>
          </a:xfrm>
          <a:prstGeom prst="flowChartAlternateProcess">
            <a:avLst/>
          </a:prstGeom>
          <a:solidFill>
            <a:srgbClr val="F2F252"/>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3">
                    <a:lumMod val="75000"/>
                  </a:schemeClr>
                </a:solidFill>
              </a:rPr>
              <a:t>MLK</a:t>
            </a:r>
          </a:p>
        </p:txBody>
      </p:sp>
      <p:sp>
        <p:nvSpPr>
          <p:cNvPr id="33" name="Flowchart: Alternate Process 32">
            <a:extLst>
              <a:ext uri="{FF2B5EF4-FFF2-40B4-BE49-F238E27FC236}">
                <a16:creationId xmlns:a16="http://schemas.microsoft.com/office/drawing/2014/main" id="{E6D71C34-112B-4A93-9459-212645AF7FA4}"/>
              </a:ext>
            </a:extLst>
          </p:cNvPr>
          <p:cNvSpPr/>
          <p:nvPr/>
        </p:nvSpPr>
        <p:spPr>
          <a:xfrm>
            <a:off x="3036045" y="3628380"/>
            <a:ext cx="1391920"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Words (in a specific language)</a:t>
            </a:r>
          </a:p>
        </p:txBody>
      </p:sp>
      <p:sp>
        <p:nvSpPr>
          <p:cNvPr id="34" name="Flowchart: Alternate Process 33">
            <a:extLst>
              <a:ext uri="{FF2B5EF4-FFF2-40B4-BE49-F238E27FC236}">
                <a16:creationId xmlns:a16="http://schemas.microsoft.com/office/drawing/2014/main" id="{DD17F02F-6DD3-44FE-875E-DF38C282E99C}"/>
              </a:ext>
            </a:extLst>
          </p:cNvPr>
          <p:cNvSpPr/>
          <p:nvPr/>
        </p:nvSpPr>
        <p:spPr>
          <a:xfrm>
            <a:off x="601" y="2961230"/>
            <a:ext cx="1025560" cy="340760"/>
          </a:xfrm>
          <a:prstGeom prst="flowChartAlternateProcess">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t>DNA Sequences</a:t>
            </a:r>
          </a:p>
        </p:txBody>
      </p:sp>
      <p:sp>
        <p:nvSpPr>
          <p:cNvPr id="35" name="Flowchart: Alternate Process 34">
            <a:extLst>
              <a:ext uri="{FF2B5EF4-FFF2-40B4-BE49-F238E27FC236}">
                <a16:creationId xmlns:a16="http://schemas.microsoft.com/office/drawing/2014/main" id="{DE913703-0AFF-4273-96EC-1AA919E89270}"/>
              </a:ext>
            </a:extLst>
          </p:cNvPr>
          <p:cNvSpPr/>
          <p:nvPr/>
        </p:nvSpPr>
        <p:spPr>
          <a:xfrm>
            <a:off x="-91440" y="3557910"/>
            <a:ext cx="596558" cy="34076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Virus</a:t>
            </a:r>
          </a:p>
        </p:txBody>
      </p:sp>
      <p:sp>
        <p:nvSpPr>
          <p:cNvPr id="36" name="Flowchart: Alternate Process 35">
            <a:extLst>
              <a:ext uri="{FF2B5EF4-FFF2-40B4-BE49-F238E27FC236}">
                <a16:creationId xmlns:a16="http://schemas.microsoft.com/office/drawing/2014/main" id="{811346DE-6A4C-46C2-9BDA-84880DC78BF5}"/>
              </a:ext>
            </a:extLst>
          </p:cNvPr>
          <p:cNvSpPr/>
          <p:nvPr/>
        </p:nvSpPr>
        <p:spPr>
          <a:xfrm>
            <a:off x="309202" y="3980970"/>
            <a:ext cx="596558" cy="34076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Yeast</a:t>
            </a:r>
          </a:p>
        </p:txBody>
      </p:sp>
      <p:sp>
        <p:nvSpPr>
          <p:cNvPr id="37" name="Flowchart: Alternate Process 36">
            <a:extLst>
              <a:ext uri="{FF2B5EF4-FFF2-40B4-BE49-F238E27FC236}">
                <a16:creationId xmlns:a16="http://schemas.microsoft.com/office/drawing/2014/main" id="{DEE8199E-22A3-41C2-80AA-09487743787E}"/>
              </a:ext>
            </a:extLst>
          </p:cNvPr>
          <p:cNvSpPr/>
          <p:nvPr/>
        </p:nvSpPr>
        <p:spPr>
          <a:xfrm>
            <a:off x="617640" y="4404030"/>
            <a:ext cx="879183" cy="340760"/>
          </a:xfrm>
          <a:prstGeom prst="flowChartAlternateProcess">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a:t>Bacterium</a:t>
            </a:r>
          </a:p>
        </p:txBody>
      </p:sp>
      <p:sp>
        <p:nvSpPr>
          <p:cNvPr id="38" name="Flowchart: Alternate Process 37">
            <a:extLst>
              <a:ext uri="{FF2B5EF4-FFF2-40B4-BE49-F238E27FC236}">
                <a16:creationId xmlns:a16="http://schemas.microsoft.com/office/drawing/2014/main" id="{E8091CF5-D687-4E76-ABEC-5B642178B194}"/>
              </a:ext>
            </a:extLst>
          </p:cNvPr>
          <p:cNvSpPr/>
          <p:nvPr/>
        </p:nvSpPr>
        <p:spPr>
          <a:xfrm>
            <a:off x="1361447" y="2961230"/>
            <a:ext cx="879183"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timestamp</a:t>
            </a:r>
          </a:p>
        </p:txBody>
      </p:sp>
      <p:sp>
        <p:nvSpPr>
          <p:cNvPr id="39" name="Flowchart: Alternate Process 38">
            <a:extLst>
              <a:ext uri="{FF2B5EF4-FFF2-40B4-BE49-F238E27FC236}">
                <a16:creationId xmlns:a16="http://schemas.microsoft.com/office/drawing/2014/main" id="{2C41B718-426C-4DC2-878A-95C5E3FC0375}"/>
              </a:ext>
            </a:extLst>
          </p:cNvPr>
          <p:cNvSpPr/>
          <p:nvPr/>
        </p:nvSpPr>
        <p:spPr>
          <a:xfrm>
            <a:off x="1496823" y="3384290"/>
            <a:ext cx="1073419"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geo location</a:t>
            </a:r>
          </a:p>
        </p:txBody>
      </p:sp>
      <p:sp>
        <p:nvSpPr>
          <p:cNvPr id="40" name="Flowchart: Alternate Process 39">
            <a:extLst>
              <a:ext uri="{FF2B5EF4-FFF2-40B4-BE49-F238E27FC236}">
                <a16:creationId xmlns:a16="http://schemas.microsoft.com/office/drawing/2014/main" id="{966D8991-BD35-4FE3-9F66-E236701CF476}"/>
              </a:ext>
            </a:extLst>
          </p:cNvPr>
          <p:cNvSpPr/>
          <p:nvPr/>
        </p:nvSpPr>
        <p:spPr>
          <a:xfrm>
            <a:off x="1799998" y="3807350"/>
            <a:ext cx="1073419"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Scientific Number</a:t>
            </a:r>
          </a:p>
        </p:txBody>
      </p:sp>
      <p:grpSp>
        <p:nvGrpSpPr>
          <p:cNvPr id="52" name="Group 51">
            <a:extLst>
              <a:ext uri="{FF2B5EF4-FFF2-40B4-BE49-F238E27FC236}">
                <a16:creationId xmlns:a16="http://schemas.microsoft.com/office/drawing/2014/main" id="{DEA4C309-8B3C-4C9A-B891-65157AEDA5D1}"/>
              </a:ext>
            </a:extLst>
          </p:cNvPr>
          <p:cNvGrpSpPr/>
          <p:nvPr/>
        </p:nvGrpSpPr>
        <p:grpSpPr>
          <a:xfrm>
            <a:off x="195995" y="3284420"/>
            <a:ext cx="1105560" cy="1148760"/>
            <a:chOff x="195995" y="2858550"/>
            <a:chExt cx="1105560" cy="1148760"/>
          </a:xfrm>
        </p:grpSpPr>
        <mc:AlternateContent xmlns:mc="http://schemas.openxmlformats.org/markup-compatibility/2006" xmlns:p14="http://schemas.microsoft.com/office/powerpoint/2010/main">
          <mc:Choice Requires="p14">
            <p:contentPart p14:bwMode="auto" r:id="rId5">
              <p14:nvContentPartPr>
                <p14:cNvPr id="53" name="Ink 52">
                  <a:extLst>
                    <a:ext uri="{FF2B5EF4-FFF2-40B4-BE49-F238E27FC236}">
                      <a16:creationId xmlns:a16="http://schemas.microsoft.com/office/drawing/2014/main" id="{1C0C1827-DF62-4DD6-BEA4-2BDE30B34328}"/>
                    </a:ext>
                  </a:extLst>
                </p14:cNvPr>
                <p14:cNvContentPartPr/>
                <p14:nvPr/>
              </p14:nvContentPartPr>
              <p14:xfrm>
                <a:off x="293555" y="2870070"/>
                <a:ext cx="146160" cy="235440"/>
              </p14:xfrm>
            </p:contentPart>
          </mc:Choice>
          <mc:Fallback xmlns="">
            <p:pic>
              <p:nvPicPr>
                <p:cNvPr id="53" name="Ink 52">
                  <a:extLst>
                    <a:ext uri="{FF2B5EF4-FFF2-40B4-BE49-F238E27FC236}">
                      <a16:creationId xmlns:a16="http://schemas.microsoft.com/office/drawing/2014/main" id="{1C0C1827-DF62-4DD6-BEA4-2BDE30B34328}"/>
                    </a:ext>
                  </a:extLst>
                </p:cNvPr>
                <p:cNvPicPr/>
                <p:nvPr/>
              </p:nvPicPr>
              <p:blipFill>
                <a:blip r:embed="rId6"/>
                <a:stretch>
                  <a:fillRect/>
                </a:stretch>
              </p:blipFill>
              <p:spPr>
                <a:xfrm>
                  <a:off x="257915" y="2834070"/>
                  <a:ext cx="21780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54" name="Ink 53">
                  <a:extLst>
                    <a:ext uri="{FF2B5EF4-FFF2-40B4-BE49-F238E27FC236}">
                      <a16:creationId xmlns:a16="http://schemas.microsoft.com/office/drawing/2014/main" id="{68D6FB38-71EE-459E-9EB5-7E07474AB2B5}"/>
                    </a:ext>
                  </a:extLst>
                </p14:cNvPr>
                <p14:cNvContentPartPr/>
                <p14:nvPr/>
              </p14:nvContentPartPr>
              <p14:xfrm>
                <a:off x="195995" y="3020550"/>
                <a:ext cx="176760" cy="128160"/>
              </p14:xfrm>
            </p:contentPart>
          </mc:Choice>
          <mc:Fallback xmlns="">
            <p:pic>
              <p:nvPicPr>
                <p:cNvPr id="54" name="Ink 53">
                  <a:extLst>
                    <a:ext uri="{FF2B5EF4-FFF2-40B4-BE49-F238E27FC236}">
                      <a16:creationId xmlns:a16="http://schemas.microsoft.com/office/drawing/2014/main" id="{68D6FB38-71EE-459E-9EB5-7E07474AB2B5}"/>
                    </a:ext>
                  </a:extLst>
                </p:cNvPr>
                <p:cNvPicPr/>
                <p:nvPr/>
              </p:nvPicPr>
              <p:blipFill>
                <a:blip r:embed="rId8"/>
                <a:stretch>
                  <a:fillRect/>
                </a:stretch>
              </p:blipFill>
              <p:spPr>
                <a:xfrm>
                  <a:off x="159995" y="2984550"/>
                  <a:ext cx="248400" cy="1998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55" name="Ink 54">
                  <a:extLst>
                    <a:ext uri="{FF2B5EF4-FFF2-40B4-BE49-F238E27FC236}">
                      <a16:creationId xmlns:a16="http://schemas.microsoft.com/office/drawing/2014/main" id="{6B85F731-6EC9-4640-B544-365FA1B45B2C}"/>
                    </a:ext>
                  </a:extLst>
                </p14:cNvPr>
                <p14:cNvContentPartPr/>
                <p14:nvPr/>
              </p14:nvContentPartPr>
              <p14:xfrm>
                <a:off x="596675" y="2893110"/>
                <a:ext cx="63000" cy="736200"/>
              </p14:xfrm>
            </p:contentPart>
          </mc:Choice>
          <mc:Fallback xmlns="">
            <p:pic>
              <p:nvPicPr>
                <p:cNvPr id="55" name="Ink 54">
                  <a:extLst>
                    <a:ext uri="{FF2B5EF4-FFF2-40B4-BE49-F238E27FC236}">
                      <a16:creationId xmlns:a16="http://schemas.microsoft.com/office/drawing/2014/main" id="{6B85F731-6EC9-4640-B544-365FA1B45B2C}"/>
                    </a:ext>
                  </a:extLst>
                </p:cNvPr>
                <p:cNvPicPr/>
                <p:nvPr/>
              </p:nvPicPr>
              <p:blipFill>
                <a:blip r:embed="rId10"/>
                <a:stretch>
                  <a:fillRect/>
                </a:stretch>
              </p:blipFill>
              <p:spPr>
                <a:xfrm>
                  <a:off x="561035" y="2857110"/>
                  <a:ext cx="134640" cy="8078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6" name="Ink 55">
                  <a:extLst>
                    <a:ext uri="{FF2B5EF4-FFF2-40B4-BE49-F238E27FC236}">
                      <a16:creationId xmlns:a16="http://schemas.microsoft.com/office/drawing/2014/main" id="{EAFD7D30-10EC-4563-B0F0-02B54AB2AA2F}"/>
                    </a:ext>
                  </a:extLst>
                </p14:cNvPr>
                <p14:cNvContentPartPr/>
                <p14:nvPr/>
              </p14:nvContentPartPr>
              <p14:xfrm>
                <a:off x="462395" y="3518070"/>
                <a:ext cx="272880" cy="117720"/>
              </p14:xfrm>
            </p:contentPart>
          </mc:Choice>
          <mc:Fallback xmlns="">
            <p:pic>
              <p:nvPicPr>
                <p:cNvPr id="56" name="Ink 55">
                  <a:extLst>
                    <a:ext uri="{FF2B5EF4-FFF2-40B4-BE49-F238E27FC236}">
                      <a16:creationId xmlns:a16="http://schemas.microsoft.com/office/drawing/2014/main" id="{EAFD7D30-10EC-4563-B0F0-02B54AB2AA2F}"/>
                    </a:ext>
                  </a:extLst>
                </p:cNvPr>
                <p:cNvPicPr/>
                <p:nvPr/>
              </p:nvPicPr>
              <p:blipFill>
                <a:blip r:embed="rId12"/>
                <a:stretch>
                  <a:fillRect/>
                </a:stretch>
              </p:blipFill>
              <p:spPr>
                <a:xfrm>
                  <a:off x="426755" y="3482070"/>
                  <a:ext cx="344520" cy="18936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57" name="Ink 56">
                  <a:extLst>
                    <a:ext uri="{FF2B5EF4-FFF2-40B4-BE49-F238E27FC236}">
                      <a16:creationId xmlns:a16="http://schemas.microsoft.com/office/drawing/2014/main" id="{451950A6-E7D1-49E9-9C17-DA0616BDF3A5}"/>
                    </a:ext>
                  </a:extLst>
                </p14:cNvPr>
                <p14:cNvContentPartPr/>
                <p14:nvPr/>
              </p14:nvContentPartPr>
              <p14:xfrm>
                <a:off x="959915" y="2858550"/>
                <a:ext cx="163440" cy="1138320"/>
              </p14:xfrm>
            </p:contentPart>
          </mc:Choice>
          <mc:Fallback xmlns="">
            <p:pic>
              <p:nvPicPr>
                <p:cNvPr id="57" name="Ink 56">
                  <a:extLst>
                    <a:ext uri="{FF2B5EF4-FFF2-40B4-BE49-F238E27FC236}">
                      <a16:creationId xmlns:a16="http://schemas.microsoft.com/office/drawing/2014/main" id="{451950A6-E7D1-49E9-9C17-DA0616BDF3A5}"/>
                    </a:ext>
                  </a:extLst>
                </p:cNvPr>
                <p:cNvPicPr/>
                <p:nvPr/>
              </p:nvPicPr>
              <p:blipFill>
                <a:blip r:embed="rId14"/>
                <a:stretch>
                  <a:fillRect/>
                </a:stretch>
              </p:blipFill>
              <p:spPr>
                <a:xfrm>
                  <a:off x="924275" y="2822910"/>
                  <a:ext cx="235080" cy="12099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58" name="Ink 57">
                  <a:extLst>
                    <a:ext uri="{FF2B5EF4-FFF2-40B4-BE49-F238E27FC236}">
                      <a16:creationId xmlns:a16="http://schemas.microsoft.com/office/drawing/2014/main" id="{F85BEE07-596C-4FB2-A1C2-7CA1CE17E855}"/>
                    </a:ext>
                  </a:extLst>
                </p14:cNvPr>
                <p14:cNvContentPartPr/>
                <p14:nvPr/>
              </p14:nvContentPartPr>
              <p14:xfrm>
                <a:off x="948755" y="3819390"/>
                <a:ext cx="352800" cy="187920"/>
              </p14:xfrm>
            </p:contentPart>
          </mc:Choice>
          <mc:Fallback xmlns="">
            <p:pic>
              <p:nvPicPr>
                <p:cNvPr id="58" name="Ink 57">
                  <a:extLst>
                    <a:ext uri="{FF2B5EF4-FFF2-40B4-BE49-F238E27FC236}">
                      <a16:creationId xmlns:a16="http://schemas.microsoft.com/office/drawing/2014/main" id="{F85BEE07-596C-4FB2-A1C2-7CA1CE17E855}"/>
                    </a:ext>
                  </a:extLst>
                </p:cNvPr>
                <p:cNvPicPr/>
                <p:nvPr/>
              </p:nvPicPr>
              <p:blipFill>
                <a:blip r:embed="rId16"/>
                <a:stretch>
                  <a:fillRect/>
                </a:stretch>
              </p:blipFill>
              <p:spPr>
                <a:xfrm>
                  <a:off x="912755" y="3783390"/>
                  <a:ext cx="424440" cy="259560"/>
                </a:xfrm>
                <a:prstGeom prst="rect">
                  <a:avLst/>
                </a:prstGeom>
              </p:spPr>
            </p:pic>
          </mc:Fallback>
        </mc:AlternateContent>
      </p:grpSp>
      <p:sp>
        <p:nvSpPr>
          <p:cNvPr id="62" name="Flowchart: Alternate Process 61">
            <a:extLst>
              <a:ext uri="{FF2B5EF4-FFF2-40B4-BE49-F238E27FC236}">
                <a16:creationId xmlns:a16="http://schemas.microsoft.com/office/drawing/2014/main" id="{F7563BAD-3936-444C-9C0E-D58589788D7F}"/>
              </a:ext>
            </a:extLst>
          </p:cNvPr>
          <p:cNvSpPr/>
          <p:nvPr/>
        </p:nvSpPr>
        <p:spPr>
          <a:xfrm>
            <a:off x="2413406" y="4744790"/>
            <a:ext cx="729909" cy="161388"/>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50000"/>
                  </a:schemeClr>
                </a:solidFill>
              </a:rPr>
              <a:t>Poem</a:t>
            </a:r>
          </a:p>
        </p:txBody>
      </p:sp>
      <p:sp>
        <p:nvSpPr>
          <p:cNvPr id="63" name="Flowchart: Alternate Process 62">
            <a:extLst>
              <a:ext uri="{FF2B5EF4-FFF2-40B4-BE49-F238E27FC236}">
                <a16:creationId xmlns:a16="http://schemas.microsoft.com/office/drawing/2014/main" id="{CD493166-E627-41FC-952B-26790BA4BDD8}"/>
              </a:ext>
            </a:extLst>
          </p:cNvPr>
          <p:cNvSpPr/>
          <p:nvPr/>
        </p:nvSpPr>
        <p:spPr>
          <a:xfrm>
            <a:off x="3052784" y="4493716"/>
            <a:ext cx="729909" cy="161388"/>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50000"/>
                  </a:schemeClr>
                </a:solidFill>
              </a:rPr>
              <a:t>Recipe</a:t>
            </a:r>
          </a:p>
        </p:txBody>
      </p:sp>
      <p:sp>
        <p:nvSpPr>
          <p:cNvPr id="64" name="Flowchart: Alternate Process 63">
            <a:extLst>
              <a:ext uri="{FF2B5EF4-FFF2-40B4-BE49-F238E27FC236}">
                <a16:creationId xmlns:a16="http://schemas.microsoft.com/office/drawing/2014/main" id="{6A9D4FCB-64E0-438E-9C07-1882ED550A5F}"/>
              </a:ext>
            </a:extLst>
          </p:cNvPr>
          <p:cNvSpPr/>
          <p:nvPr/>
        </p:nvSpPr>
        <p:spPr>
          <a:xfrm>
            <a:off x="3792700" y="4214868"/>
            <a:ext cx="470579" cy="161388"/>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50000"/>
                  </a:schemeClr>
                </a:solidFill>
              </a:rPr>
              <a:t>CV</a:t>
            </a:r>
          </a:p>
        </p:txBody>
      </p:sp>
      <p:sp>
        <p:nvSpPr>
          <p:cNvPr id="65" name="Flowchart: Alternate Process 64">
            <a:extLst>
              <a:ext uri="{FF2B5EF4-FFF2-40B4-BE49-F238E27FC236}">
                <a16:creationId xmlns:a16="http://schemas.microsoft.com/office/drawing/2014/main" id="{7B6B2216-F2CD-4298-B407-211FD6970DEB}"/>
              </a:ext>
            </a:extLst>
          </p:cNvPr>
          <p:cNvSpPr/>
          <p:nvPr/>
        </p:nvSpPr>
        <p:spPr>
          <a:xfrm>
            <a:off x="3521840" y="4741274"/>
            <a:ext cx="1391920" cy="236672"/>
          </a:xfrm>
          <a:prstGeom prst="flowChartAlternateProcess">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50000"/>
                  </a:schemeClr>
                </a:solidFill>
              </a:rPr>
              <a:t>Terms of Service</a:t>
            </a:r>
          </a:p>
        </p:txBody>
      </p:sp>
      <p:grpSp>
        <p:nvGrpSpPr>
          <p:cNvPr id="77" name="Group 76">
            <a:extLst>
              <a:ext uri="{FF2B5EF4-FFF2-40B4-BE49-F238E27FC236}">
                <a16:creationId xmlns:a16="http://schemas.microsoft.com/office/drawing/2014/main" id="{42B2B76C-B413-4E6A-841F-BF585AEBB37E}"/>
              </a:ext>
            </a:extLst>
          </p:cNvPr>
          <p:cNvGrpSpPr/>
          <p:nvPr/>
        </p:nvGrpSpPr>
        <p:grpSpPr>
          <a:xfrm>
            <a:off x="3108418" y="3990380"/>
            <a:ext cx="16560" cy="46800"/>
            <a:chOff x="3108418" y="3564510"/>
            <a:chExt cx="16560" cy="46800"/>
          </a:xfrm>
        </p:grpSpPr>
        <mc:AlternateContent xmlns:mc="http://schemas.openxmlformats.org/markup-compatibility/2006" xmlns:p14="http://schemas.microsoft.com/office/powerpoint/2010/main">
          <mc:Choice Requires="p14">
            <p:contentPart p14:bwMode="auto" r:id="rId17">
              <p14:nvContentPartPr>
                <p14:cNvPr id="78" name="Ink 77">
                  <a:extLst>
                    <a:ext uri="{FF2B5EF4-FFF2-40B4-BE49-F238E27FC236}">
                      <a16:creationId xmlns:a16="http://schemas.microsoft.com/office/drawing/2014/main" id="{4612377D-37F5-4090-9DC6-AD95710B87A1}"/>
                    </a:ext>
                  </a:extLst>
                </p14:cNvPr>
                <p14:cNvContentPartPr/>
                <p14:nvPr/>
              </p14:nvContentPartPr>
              <p14:xfrm>
                <a:off x="3124618" y="3610950"/>
                <a:ext cx="360" cy="360"/>
              </p14:xfrm>
            </p:contentPart>
          </mc:Choice>
          <mc:Fallback xmlns="">
            <p:pic>
              <p:nvPicPr>
                <p:cNvPr id="78" name="Ink 77">
                  <a:extLst>
                    <a:ext uri="{FF2B5EF4-FFF2-40B4-BE49-F238E27FC236}">
                      <a16:creationId xmlns:a16="http://schemas.microsoft.com/office/drawing/2014/main" id="{4612377D-37F5-4090-9DC6-AD95710B87A1}"/>
                    </a:ext>
                  </a:extLst>
                </p:cNvPr>
                <p:cNvPicPr/>
                <p:nvPr/>
              </p:nvPicPr>
              <p:blipFill>
                <a:blip r:embed="rId4"/>
                <a:stretch>
                  <a:fillRect/>
                </a:stretch>
              </p:blipFill>
              <p:spPr>
                <a:xfrm>
                  <a:off x="3106618" y="359331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79" name="Ink 78">
                  <a:extLst>
                    <a:ext uri="{FF2B5EF4-FFF2-40B4-BE49-F238E27FC236}">
                      <a16:creationId xmlns:a16="http://schemas.microsoft.com/office/drawing/2014/main" id="{5C008C5B-F567-4858-B774-397926C8821D}"/>
                    </a:ext>
                  </a:extLst>
                </p14:cNvPr>
                <p14:cNvContentPartPr/>
                <p14:nvPr/>
              </p14:nvContentPartPr>
              <p14:xfrm>
                <a:off x="3124618" y="3610950"/>
                <a:ext cx="360" cy="360"/>
              </p14:xfrm>
            </p:contentPart>
          </mc:Choice>
          <mc:Fallback xmlns="">
            <p:pic>
              <p:nvPicPr>
                <p:cNvPr id="79" name="Ink 78">
                  <a:extLst>
                    <a:ext uri="{FF2B5EF4-FFF2-40B4-BE49-F238E27FC236}">
                      <a16:creationId xmlns:a16="http://schemas.microsoft.com/office/drawing/2014/main" id="{5C008C5B-F567-4858-B774-397926C8821D}"/>
                    </a:ext>
                  </a:extLst>
                </p:cNvPr>
                <p:cNvPicPr/>
                <p:nvPr/>
              </p:nvPicPr>
              <p:blipFill>
                <a:blip r:embed="rId4"/>
                <a:stretch>
                  <a:fillRect/>
                </a:stretch>
              </p:blipFill>
              <p:spPr>
                <a:xfrm>
                  <a:off x="3106618" y="359331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0" name="Ink 79">
                  <a:extLst>
                    <a:ext uri="{FF2B5EF4-FFF2-40B4-BE49-F238E27FC236}">
                      <a16:creationId xmlns:a16="http://schemas.microsoft.com/office/drawing/2014/main" id="{B1AF6D7A-8269-42BE-BB30-48E611700BA6}"/>
                    </a:ext>
                  </a:extLst>
                </p14:cNvPr>
                <p14:cNvContentPartPr/>
                <p14:nvPr/>
              </p14:nvContentPartPr>
              <p14:xfrm>
                <a:off x="3124618" y="3582870"/>
                <a:ext cx="360" cy="5040"/>
              </p14:xfrm>
            </p:contentPart>
          </mc:Choice>
          <mc:Fallback xmlns="">
            <p:pic>
              <p:nvPicPr>
                <p:cNvPr id="80" name="Ink 79">
                  <a:extLst>
                    <a:ext uri="{FF2B5EF4-FFF2-40B4-BE49-F238E27FC236}">
                      <a16:creationId xmlns:a16="http://schemas.microsoft.com/office/drawing/2014/main" id="{B1AF6D7A-8269-42BE-BB30-48E611700BA6}"/>
                    </a:ext>
                  </a:extLst>
                </p:cNvPr>
                <p:cNvPicPr/>
                <p:nvPr/>
              </p:nvPicPr>
              <p:blipFill>
                <a:blip r:embed="rId20"/>
                <a:stretch>
                  <a:fillRect/>
                </a:stretch>
              </p:blipFill>
              <p:spPr>
                <a:xfrm>
                  <a:off x="3106618" y="3565230"/>
                  <a:ext cx="36000" cy="4068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81" name="Ink 80">
                  <a:extLst>
                    <a:ext uri="{FF2B5EF4-FFF2-40B4-BE49-F238E27FC236}">
                      <a16:creationId xmlns:a16="http://schemas.microsoft.com/office/drawing/2014/main" id="{1D8465ED-A2C9-4E41-AD6E-CE05625EFF30}"/>
                    </a:ext>
                  </a:extLst>
                </p14:cNvPr>
                <p14:cNvContentPartPr/>
                <p14:nvPr/>
              </p14:nvContentPartPr>
              <p14:xfrm>
                <a:off x="3124618" y="3576030"/>
                <a:ext cx="360" cy="360"/>
              </p14:xfrm>
            </p:contentPart>
          </mc:Choice>
          <mc:Fallback xmlns="">
            <p:pic>
              <p:nvPicPr>
                <p:cNvPr id="81" name="Ink 80">
                  <a:extLst>
                    <a:ext uri="{FF2B5EF4-FFF2-40B4-BE49-F238E27FC236}">
                      <a16:creationId xmlns:a16="http://schemas.microsoft.com/office/drawing/2014/main" id="{1D8465ED-A2C9-4E41-AD6E-CE05625EFF30}"/>
                    </a:ext>
                  </a:extLst>
                </p:cNvPr>
                <p:cNvPicPr/>
                <p:nvPr/>
              </p:nvPicPr>
              <p:blipFill>
                <a:blip r:embed="rId4"/>
                <a:stretch>
                  <a:fillRect/>
                </a:stretch>
              </p:blipFill>
              <p:spPr>
                <a:xfrm>
                  <a:off x="3106618" y="355839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82" name="Ink 81">
                  <a:extLst>
                    <a:ext uri="{FF2B5EF4-FFF2-40B4-BE49-F238E27FC236}">
                      <a16:creationId xmlns:a16="http://schemas.microsoft.com/office/drawing/2014/main" id="{D833F0A4-32F8-40EE-9F09-D5A38BE6A1A0}"/>
                    </a:ext>
                  </a:extLst>
                </p14:cNvPr>
                <p14:cNvContentPartPr/>
                <p14:nvPr/>
              </p14:nvContentPartPr>
              <p14:xfrm>
                <a:off x="3124618" y="3576030"/>
                <a:ext cx="360" cy="360"/>
              </p14:xfrm>
            </p:contentPart>
          </mc:Choice>
          <mc:Fallback xmlns="">
            <p:pic>
              <p:nvPicPr>
                <p:cNvPr id="82" name="Ink 81">
                  <a:extLst>
                    <a:ext uri="{FF2B5EF4-FFF2-40B4-BE49-F238E27FC236}">
                      <a16:creationId xmlns:a16="http://schemas.microsoft.com/office/drawing/2014/main" id="{D833F0A4-32F8-40EE-9F09-D5A38BE6A1A0}"/>
                    </a:ext>
                  </a:extLst>
                </p:cNvPr>
                <p:cNvPicPr/>
                <p:nvPr/>
              </p:nvPicPr>
              <p:blipFill>
                <a:blip r:embed="rId4"/>
                <a:stretch>
                  <a:fillRect/>
                </a:stretch>
              </p:blipFill>
              <p:spPr>
                <a:xfrm>
                  <a:off x="3106618" y="3558390"/>
                  <a:ext cx="36000"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83" name="Ink 82">
                  <a:extLst>
                    <a:ext uri="{FF2B5EF4-FFF2-40B4-BE49-F238E27FC236}">
                      <a16:creationId xmlns:a16="http://schemas.microsoft.com/office/drawing/2014/main" id="{AF0329AB-6137-40C6-ACC3-B8D9B9FA701A}"/>
                    </a:ext>
                  </a:extLst>
                </p14:cNvPr>
                <p14:cNvContentPartPr/>
                <p14:nvPr/>
              </p14:nvContentPartPr>
              <p14:xfrm>
                <a:off x="3108418" y="3564510"/>
                <a:ext cx="5040" cy="360"/>
              </p14:xfrm>
            </p:contentPart>
          </mc:Choice>
          <mc:Fallback xmlns="">
            <p:pic>
              <p:nvPicPr>
                <p:cNvPr id="83" name="Ink 82">
                  <a:extLst>
                    <a:ext uri="{FF2B5EF4-FFF2-40B4-BE49-F238E27FC236}">
                      <a16:creationId xmlns:a16="http://schemas.microsoft.com/office/drawing/2014/main" id="{AF0329AB-6137-40C6-ACC3-B8D9B9FA701A}"/>
                    </a:ext>
                  </a:extLst>
                </p:cNvPr>
                <p:cNvPicPr/>
                <p:nvPr/>
              </p:nvPicPr>
              <p:blipFill>
                <a:blip r:embed="rId24"/>
                <a:stretch>
                  <a:fillRect/>
                </a:stretch>
              </p:blipFill>
              <p:spPr>
                <a:xfrm>
                  <a:off x="3090778" y="3546870"/>
                  <a:ext cx="40680" cy="36000"/>
                </a:xfrm>
                <a:prstGeom prst="rect">
                  <a:avLst/>
                </a:prstGeom>
              </p:spPr>
            </p:pic>
          </mc:Fallback>
        </mc:AlternateContent>
      </p:grpSp>
      <p:sp>
        <p:nvSpPr>
          <p:cNvPr id="84" name="Flowchart: Alternate Process 83">
            <a:extLst>
              <a:ext uri="{FF2B5EF4-FFF2-40B4-BE49-F238E27FC236}">
                <a16:creationId xmlns:a16="http://schemas.microsoft.com/office/drawing/2014/main" id="{09038A57-CBEA-41E5-938E-F7A4BA748CCB}"/>
              </a:ext>
            </a:extLst>
          </p:cNvPr>
          <p:cNvSpPr/>
          <p:nvPr/>
        </p:nvSpPr>
        <p:spPr>
          <a:xfrm>
            <a:off x="-23947" y="188097"/>
            <a:ext cx="1045069" cy="515525"/>
          </a:xfrm>
          <a:prstGeom prst="flowChartAlternateProcess">
            <a:avLst/>
          </a:prstGeom>
          <a:solidFill>
            <a:schemeClr val="accent2">
              <a:lumMod val="20000"/>
              <a:lumOff val="8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400" dirty="0">
                <a:solidFill>
                  <a:schemeClr val="accent2">
                    <a:lumMod val="75000"/>
                  </a:schemeClr>
                </a:solidFill>
              </a:rPr>
              <a:t>Animal Sound</a:t>
            </a:r>
          </a:p>
        </p:txBody>
      </p:sp>
      <p:sp>
        <p:nvSpPr>
          <p:cNvPr id="85" name="Flowchart: Alternate Process 84">
            <a:extLst>
              <a:ext uri="{FF2B5EF4-FFF2-40B4-BE49-F238E27FC236}">
                <a16:creationId xmlns:a16="http://schemas.microsoft.com/office/drawing/2014/main" id="{87E4956B-3EC3-4C49-AEA9-E43B1CD28826}"/>
              </a:ext>
            </a:extLst>
          </p:cNvPr>
          <p:cNvSpPr/>
          <p:nvPr/>
        </p:nvSpPr>
        <p:spPr>
          <a:xfrm>
            <a:off x="1225888" y="923639"/>
            <a:ext cx="1385697" cy="532143"/>
          </a:xfrm>
          <a:prstGeom prst="flowChartAlternateProcess">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accent4">
                    <a:lumMod val="75000"/>
                  </a:schemeClr>
                </a:solidFill>
              </a:rPr>
              <a:t>Human Speech</a:t>
            </a:r>
          </a:p>
        </p:txBody>
      </p:sp>
      <p:sp>
        <p:nvSpPr>
          <p:cNvPr id="86" name="Flowchart: Alternate Process 85">
            <a:extLst>
              <a:ext uri="{FF2B5EF4-FFF2-40B4-BE49-F238E27FC236}">
                <a16:creationId xmlns:a16="http://schemas.microsoft.com/office/drawing/2014/main" id="{AFC8BF2F-33EC-432C-B246-D60D1FDE48DB}"/>
              </a:ext>
            </a:extLst>
          </p:cNvPr>
          <p:cNvSpPr/>
          <p:nvPr/>
        </p:nvSpPr>
        <p:spPr>
          <a:xfrm>
            <a:off x="2647475" y="580924"/>
            <a:ext cx="1084530" cy="364476"/>
          </a:xfrm>
          <a:prstGeom prst="flowChartAlternateProcess">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400" dirty="0">
                <a:solidFill>
                  <a:schemeClr val="bg1"/>
                </a:solidFill>
              </a:rPr>
              <a:t>Music</a:t>
            </a:r>
          </a:p>
        </p:txBody>
      </p:sp>
      <p:sp>
        <p:nvSpPr>
          <p:cNvPr id="87" name="Flowchart: Alternate Process 86">
            <a:extLst>
              <a:ext uri="{FF2B5EF4-FFF2-40B4-BE49-F238E27FC236}">
                <a16:creationId xmlns:a16="http://schemas.microsoft.com/office/drawing/2014/main" id="{8975F1F7-62B1-4CC0-BD4C-7C579239C130}"/>
              </a:ext>
            </a:extLst>
          </p:cNvPr>
          <p:cNvSpPr/>
          <p:nvPr/>
        </p:nvSpPr>
        <p:spPr>
          <a:xfrm>
            <a:off x="8180" y="885969"/>
            <a:ext cx="627032" cy="355424"/>
          </a:xfrm>
          <a:prstGeom prst="flowChartAlternateProcess">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1">
                    <a:lumMod val="75000"/>
                  </a:schemeClr>
                </a:solidFill>
              </a:rPr>
              <a:t>Dog</a:t>
            </a:r>
          </a:p>
        </p:txBody>
      </p:sp>
      <p:sp>
        <p:nvSpPr>
          <p:cNvPr id="88" name="Flowchart: Alternate Process 87">
            <a:extLst>
              <a:ext uri="{FF2B5EF4-FFF2-40B4-BE49-F238E27FC236}">
                <a16:creationId xmlns:a16="http://schemas.microsoft.com/office/drawing/2014/main" id="{EC7BFD3E-BD4E-444D-8952-5A090E14D75A}"/>
              </a:ext>
            </a:extLst>
          </p:cNvPr>
          <p:cNvSpPr/>
          <p:nvPr/>
        </p:nvSpPr>
        <p:spPr>
          <a:xfrm>
            <a:off x="321696" y="1319088"/>
            <a:ext cx="627032" cy="355424"/>
          </a:xfrm>
          <a:prstGeom prst="flowChartAlternateProcess">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1">
                    <a:lumMod val="75000"/>
                  </a:schemeClr>
                </a:solidFill>
              </a:rPr>
              <a:t>Cat</a:t>
            </a:r>
          </a:p>
        </p:txBody>
      </p:sp>
      <p:sp>
        <p:nvSpPr>
          <p:cNvPr id="89" name="Flowchart: Alternate Process 88">
            <a:extLst>
              <a:ext uri="{FF2B5EF4-FFF2-40B4-BE49-F238E27FC236}">
                <a16:creationId xmlns:a16="http://schemas.microsoft.com/office/drawing/2014/main" id="{939F04D0-CA96-4005-98D9-8F1F70E9CF98}"/>
              </a:ext>
            </a:extLst>
          </p:cNvPr>
          <p:cNvSpPr/>
          <p:nvPr/>
        </p:nvSpPr>
        <p:spPr>
          <a:xfrm>
            <a:off x="635212" y="1752207"/>
            <a:ext cx="704069" cy="355424"/>
          </a:xfrm>
          <a:prstGeom prst="flowChartAlternateProcess">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1">
                    <a:lumMod val="75000"/>
                  </a:schemeClr>
                </a:solidFill>
              </a:rPr>
              <a:t>Cricket</a:t>
            </a:r>
          </a:p>
        </p:txBody>
      </p:sp>
      <p:sp>
        <p:nvSpPr>
          <p:cNvPr id="90" name="Flowchart: Alternate Process 89">
            <a:extLst>
              <a:ext uri="{FF2B5EF4-FFF2-40B4-BE49-F238E27FC236}">
                <a16:creationId xmlns:a16="http://schemas.microsoft.com/office/drawing/2014/main" id="{E72AB2BA-8429-450F-9DB4-C12BD5C89388}"/>
              </a:ext>
            </a:extLst>
          </p:cNvPr>
          <p:cNvSpPr/>
          <p:nvPr/>
        </p:nvSpPr>
        <p:spPr>
          <a:xfrm>
            <a:off x="1025765" y="2185326"/>
            <a:ext cx="704069" cy="355424"/>
          </a:xfrm>
          <a:prstGeom prst="flowChartAlternateProcess">
            <a:avLst/>
          </a:prstGeom>
          <a:solidFill>
            <a:schemeClr val="accent1">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100" dirty="0">
                <a:solidFill>
                  <a:schemeClr val="accent1">
                    <a:lumMod val="75000"/>
                  </a:schemeClr>
                </a:solidFill>
              </a:rPr>
              <a:t>Owl</a:t>
            </a:r>
          </a:p>
        </p:txBody>
      </p:sp>
      <p:sp>
        <p:nvSpPr>
          <p:cNvPr id="93" name="Flowchart: Alternate Process 92">
            <a:extLst>
              <a:ext uri="{FF2B5EF4-FFF2-40B4-BE49-F238E27FC236}">
                <a16:creationId xmlns:a16="http://schemas.microsoft.com/office/drawing/2014/main" id="{64272752-9027-47F0-8C8C-2FF9C22AEDE8}"/>
              </a:ext>
            </a:extLst>
          </p:cNvPr>
          <p:cNvSpPr/>
          <p:nvPr/>
        </p:nvSpPr>
        <p:spPr>
          <a:xfrm>
            <a:off x="1935369" y="1600139"/>
            <a:ext cx="1391920" cy="340760"/>
          </a:xfrm>
          <a:prstGeom prst="flowChartAlternateProcess">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4">
                    <a:lumMod val="75000"/>
                  </a:schemeClr>
                </a:solidFill>
              </a:rPr>
              <a:t>Words (in a specific language)</a:t>
            </a:r>
          </a:p>
        </p:txBody>
      </p:sp>
    </p:spTree>
    <p:extLst>
      <p:ext uri="{BB962C8B-B14F-4D97-AF65-F5344CB8AC3E}">
        <p14:creationId xmlns:p14="http://schemas.microsoft.com/office/powerpoint/2010/main" val="32886417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500"/>
                                        <p:tgtEl>
                                          <p:spTgt spid="3">
                                            <p:txEl>
                                              <p:pRg st="0" end="0"/>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500"/>
                                        <p:tgtEl>
                                          <p:spTgt spid="19"/>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fade">
                                      <p:cBhvr>
                                        <p:cTn id="46" dur="500"/>
                                        <p:tgtEl>
                                          <p:spTgt spid="20"/>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fade">
                                      <p:cBhvr>
                                        <p:cTn id="49" dur="500"/>
                                        <p:tgtEl>
                                          <p:spTgt spid="3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fade">
                                      <p:cBhvr>
                                        <p:cTn id="52" dur="500"/>
                                        <p:tgtEl>
                                          <p:spTgt spid="34"/>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fade">
                                      <p:cBhvr>
                                        <p:cTn id="55" dur="500"/>
                                        <p:tgtEl>
                                          <p:spTgt spid="3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fade">
                                      <p:cBhvr>
                                        <p:cTn id="58" dur="500"/>
                                        <p:tgtEl>
                                          <p:spTgt spid="36"/>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fade">
                                      <p:cBhvr>
                                        <p:cTn id="61" dur="500"/>
                                        <p:tgtEl>
                                          <p:spTgt spid="37"/>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38"/>
                                        </p:tgtEl>
                                        <p:attrNameLst>
                                          <p:attrName>style.visibility</p:attrName>
                                        </p:attrNameLst>
                                      </p:cBhvr>
                                      <p:to>
                                        <p:strVal val="visible"/>
                                      </p:to>
                                    </p:set>
                                    <p:animEffect transition="in" filter="fade">
                                      <p:cBhvr>
                                        <p:cTn id="64" dur="500"/>
                                        <p:tgtEl>
                                          <p:spTgt spid="38"/>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Effect transition="in" filter="fade">
                                      <p:cBhvr>
                                        <p:cTn id="67" dur="500"/>
                                        <p:tgtEl>
                                          <p:spTgt spid="3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40"/>
                                        </p:tgtEl>
                                        <p:attrNameLst>
                                          <p:attrName>style.visibility</p:attrName>
                                        </p:attrNameLst>
                                      </p:cBhvr>
                                      <p:to>
                                        <p:strVal val="visible"/>
                                      </p:to>
                                    </p:set>
                                    <p:animEffect transition="in" filter="fade">
                                      <p:cBhvr>
                                        <p:cTn id="70" dur="500"/>
                                        <p:tgtEl>
                                          <p:spTgt spid="40"/>
                                        </p:tgtEl>
                                      </p:cBhvr>
                                    </p:animEffect>
                                  </p:childTnLst>
                                </p:cTn>
                              </p:par>
                              <p:par>
                                <p:cTn id="71" presetID="10" presetClass="entr" presetSubtype="0"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animEffect transition="in" filter="fade">
                                      <p:cBhvr>
                                        <p:cTn id="73" dur="500"/>
                                        <p:tgtEl>
                                          <p:spTgt spid="5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63"/>
                                        </p:tgtEl>
                                        <p:attrNameLst>
                                          <p:attrName>style.visibility</p:attrName>
                                        </p:attrNameLst>
                                      </p:cBhvr>
                                      <p:to>
                                        <p:strVal val="visible"/>
                                      </p:to>
                                    </p:set>
                                    <p:animEffect transition="in" filter="fade">
                                      <p:cBhvr>
                                        <p:cTn id="79" dur="500"/>
                                        <p:tgtEl>
                                          <p:spTgt spid="6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64"/>
                                        </p:tgtEl>
                                        <p:attrNameLst>
                                          <p:attrName>style.visibility</p:attrName>
                                        </p:attrNameLst>
                                      </p:cBhvr>
                                      <p:to>
                                        <p:strVal val="visible"/>
                                      </p:to>
                                    </p:set>
                                    <p:animEffect transition="in" filter="fade">
                                      <p:cBhvr>
                                        <p:cTn id="82" dur="500"/>
                                        <p:tgtEl>
                                          <p:spTgt spid="6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65"/>
                                        </p:tgtEl>
                                        <p:attrNameLst>
                                          <p:attrName>style.visibility</p:attrName>
                                        </p:attrNameLst>
                                      </p:cBhvr>
                                      <p:to>
                                        <p:strVal val="visible"/>
                                      </p:to>
                                    </p:set>
                                    <p:animEffect transition="in" filter="fade">
                                      <p:cBhvr>
                                        <p:cTn id="85" dur="500"/>
                                        <p:tgtEl>
                                          <p:spTgt spid="65"/>
                                        </p:tgtEl>
                                      </p:cBhvr>
                                    </p:animEffect>
                                  </p:childTnLst>
                                </p:cTn>
                              </p:par>
                              <p:par>
                                <p:cTn id="86" presetID="10" presetClass="entr" presetSubtype="0" fill="hold" nodeType="withEffect">
                                  <p:stCondLst>
                                    <p:cond delay="0"/>
                                  </p:stCondLst>
                                  <p:childTnLst>
                                    <p:set>
                                      <p:cBhvr>
                                        <p:cTn id="87" dur="1" fill="hold">
                                          <p:stCondLst>
                                            <p:cond delay="0"/>
                                          </p:stCondLst>
                                        </p:cTn>
                                        <p:tgtEl>
                                          <p:spTgt spid="77"/>
                                        </p:tgtEl>
                                        <p:attrNameLst>
                                          <p:attrName>style.visibility</p:attrName>
                                        </p:attrNameLst>
                                      </p:cBhvr>
                                      <p:to>
                                        <p:strVal val="visible"/>
                                      </p:to>
                                    </p:set>
                                    <p:animEffect transition="in" filter="fade">
                                      <p:cBhvr>
                                        <p:cTn id="88" dur="500"/>
                                        <p:tgtEl>
                                          <p:spTgt spid="7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84"/>
                                        </p:tgtEl>
                                        <p:attrNameLst>
                                          <p:attrName>style.visibility</p:attrName>
                                        </p:attrNameLst>
                                      </p:cBhvr>
                                      <p:to>
                                        <p:strVal val="visible"/>
                                      </p:to>
                                    </p:set>
                                    <p:animEffect transition="in" filter="fade">
                                      <p:cBhvr>
                                        <p:cTn id="91" dur="500"/>
                                        <p:tgtEl>
                                          <p:spTgt spid="84"/>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85"/>
                                        </p:tgtEl>
                                        <p:attrNameLst>
                                          <p:attrName>style.visibility</p:attrName>
                                        </p:attrNameLst>
                                      </p:cBhvr>
                                      <p:to>
                                        <p:strVal val="visible"/>
                                      </p:to>
                                    </p:set>
                                    <p:animEffect transition="in" filter="fade">
                                      <p:cBhvr>
                                        <p:cTn id="94" dur="500"/>
                                        <p:tgtEl>
                                          <p:spTgt spid="85"/>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86"/>
                                        </p:tgtEl>
                                        <p:attrNameLst>
                                          <p:attrName>style.visibility</p:attrName>
                                        </p:attrNameLst>
                                      </p:cBhvr>
                                      <p:to>
                                        <p:strVal val="visible"/>
                                      </p:to>
                                    </p:set>
                                    <p:animEffect transition="in" filter="fade">
                                      <p:cBhvr>
                                        <p:cTn id="97" dur="500"/>
                                        <p:tgtEl>
                                          <p:spTgt spid="86"/>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87"/>
                                        </p:tgtEl>
                                        <p:attrNameLst>
                                          <p:attrName>style.visibility</p:attrName>
                                        </p:attrNameLst>
                                      </p:cBhvr>
                                      <p:to>
                                        <p:strVal val="visible"/>
                                      </p:to>
                                    </p:set>
                                    <p:animEffect transition="in" filter="fade">
                                      <p:cBhvr>
                                        <p:cTn id="100" dur="500"/>
                                        <p:tgtEl>
                                          <p:spTgt spid="87"/>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88"/>
                                        </p:tgtEl>
                                        <p:attrNameLst>
                                          <p:attrName>style.visibility</p:attrName>
                                        </p:attrNameLst>
                                      </p:cBhvr>
                                      <p:to>
                                        <p:strVal val="visible"/>
                                      </p:to>
                                    </p:set>
                                    <p:animEffect transition="in" filter="fade">
                                      <p:cBhvr>
                                        <p:cTn id="103" dur="500"/>
                                        <p:tgtEl>
                                          <p:spTgt spid="88"/>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89"/>
                                        </p:tgtEl>
                                        <p:attrNameLst>
                                          <p:attrName>style.visibility</p:attrName>
                                        </p:attrNameLst>
                                      </p:cBhvr>
                                      <p:to>
                                        <p:strVal val="visible"/>
                                      </p:to>
                                    </p:set>
                                    <p:animEffect transition="in" filter="fade">
                                      <p:cBhvr>
                                        <p:cTn id="106" dur="500"/>
                                        <p:tgtEl>
                                          <p:spTgt spid="8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90"/>
                                        </p:tgtEl>
                                        <p:attrNameLst>
                                          <p:attrName>style.visibility</p:attrName>
                                        </p:attrNameLst>
                                      </p:cBhvr>
                                      <p:to>
                                        <p:strVal val="visible"/>
                                      </p:to>
                                    </p:set>
                                    <p:animEffect transition="in" filter="fade">
                                      <p:cBhvr>
                                        <p:cTn id="109" dur="500"/>
                                        <p:tgtEl>
                                          <p:spTgt spid="90"/>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93"/>
                                        </p:tgtEl>
                                        <p:attrNameLst>
                                          <p:attrName>style.visibility</p:attrName>
                                        </p:attrNameLst>
                                      </p:cBhvr>
                                      <p:to>
                                        <p:strVal val="visible"/>
                                      </p:to>
                                    </p:set>
                                    <p:animEffect transition="in" filter="fade">
                                      <p:cBhvr>
                                        <p:cTn id="112"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8" grpId="0" animBg="1"/>
      <p:bldP spid="9" grpId="0" animBg="1"/>
      <p:bldP spid="11" grpId="0" animBg="1"/>
      <p:bldP spid="12" grpId="0" animBg="1"/>
      <p:bldP spid="13" grpId="0" animBg="1"/>
      <p:bldP spid="14" grpId="0" animBg="1"/>
      <p:bldP spid="15" grpId="0" animBg="1"/>
      <p:bldP spid="17" grpId="0" animBg="1"/>
      <p:bldP spid="18" grpId="0" animBg="1"/>
      <p:bldP spid="19" grpId="0" animBg="1"/>
      <p:bldP spid="20" grpId="0" animBg="1"/>
      <p:bldP spid="33" grpId="0" animBg="1"/>
      <p:bldP spid="34" grpId="0" animBg="1"/>
      <p:bldP spid="35" grpId="0" animBg="1"/>
      <p:bldP spid="36" grpId="0" animBg="1"/>
      <p:bldP spid="37" grpId="0" animBg="1"/>
      <p:bldP spid="38" grpId="0" animBg="1"/>
      <p:bldP spid="39" grpId="0" animBg="1"/>
      <p:bldP spid="40" grpId="0" animBg="1"/>
      <p:bldP spid="62" grpId="0" animBg="1"/>
      <p:bldP spid="63" grpId="0" animBg="1"/>
      <p:bldP spid="64" grpId="0" animBg="1"/>
      <p:bldP spid="65" grpId="0" animBg="1"/>
      <p:bldP spid="84" grpId="0" animBg="1"/>
      <p:bldP spid="85" grpId="0" animBg="1"/>
      <p:bldP spid="86" grpId="0" animBg="1"/>
      <p:bldP spid="87" grpId="0" animBg="1"/>
      <p:bldP spid="88" grpId="0" animBg="1"/>
      <p:bldP spid="89" grpId="0" animBg="1"/>
      <p:bldP spid="90" grpId="0" animBg="1"/>
      <p:bldP spid="9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60950-A945-46BC-8821-9CCC27495118}"/>
              </a:ext>
            </a:extLst>
          </p:cNvPr>
          <p:cNvSpPr>
            <a:spLocks noGrp="1"/>
          </p:cNvSpPr>
          <p:nvPr>
            <p:ph type="title"/>
          </p:nvPr>
        </p:nvSpPr>
        <p:spPr>
          <a:xfrm>
            <a:off x="720000" y="288000"/>
            <a:ext cx="6623999" cy="503999"/>
          </a:xfrm>
        </p:spPr>
        <p:txBody>
          <a:bodyPr anchor="ctr">
            <a:normAutofit/>
          </a:bodyPr>
          <a:lstStyle/>
          <a:p>
            <a:r>
              <a:rPr lang="en-US" i="1" dirty="0"/>
              <a:t>Structured</a:t>
            </a:r>
            <a:r>
              <a:rPr lang="en-US" dirty="0"/>
              <a:t> means Well Described</a:t>
            </a:r>
          </a:p>
        </p:txBody>
      </p:sp>
      <p:sp>
        <p:nvSpPr>
          <p:cNvPr id="3" name="Content Placeholder 2">
            <a:extLst>
              <a:ext uri="{FF2B5EF4-FFF2-40B4-BE49-F238E27FC236}">
                <a16:creationId xmlns:a16="http://schemas.microsoft.com/office/drawing/2014/main" id="{E4B6F180-90BA-412E-832C-509D8604C2B9}"/>
              </a:ext>
            </a:extLst>
          </p:cNvPr>
          <p:cNvSpPr>
            <a:spLocks noGrp="1"/>
          </p:cNvSpPr>
          <p:nvPr>
            <p:ph idx="1"/>
          </p:nvPr>
        </p:nvSpPr>
        <p:spPr>
          <a:xfrm>
            <a:off x="720000" y="900001"/>
            <a:ext cx="3744000" cy="3401999"/>
          </a:xfrm>
        </p:spPr>
        <p:txBody>
          <a:bodyPr anchor="t">
            <a:normAutofit/>
          </a:bodyPr>
          <a:lstStyle/>
          <a:p>
            <a:pPr>
              <a:spcAft>
                <a:spcPts val="600"/>
              </a:spcAft>
            </a:pPr>
            <a:r>
              <a:rPr lang="en-US" dirty="0"/>
              <a:t>If we know more about our data </a:t>
            </a:r>
            <a:br>
              <a:rPr lang="en-US" dirty="0"/>
            </a:br>
            <a:r>
              <a:rPr lang="en-US" dirty="0"/>
              <a:t>(meta data) </a:t>
            </a:r>
            <a:br>
              <a:rPr lang="en-US" dirty="0"/>
            </a:br>
            <a:br>
              <a:rPr lang="en-US" dirty="0"/>
            </a:br>
            <a:r>
              <a:rPr lang="en-US" dirty="0"/>
              <a:t>we can be more effective and more efficient with that data</a:t>
            </a:r>
          </a:p>
          <a:p>
            <a:pPr>
              <a:spcAft>
                <a:spcPts val="600"/>
              </a:spcAft>
            </a:pPr>
            <a:endParaRPr lang="en-US" dirty="0"/>
          </a:p>
          <a:p>
            <a:pPr lvl="1">
              <a:spcAft>
                <a:spcPts val="600"/>
              </a:spcAft>
            </a:pPr>
            <a:r>
              <a:rPr lang="en-US" dirty="0"/>
              <a:t>understand the meaning and context</a:t>
            </a:r>
          </a:p>
          <a:p>
            <a:pPr lvl="1">
              <a:spcAft>
                <a:spcPts val="600"/>
              </a:spcAft>
            </a:pPr>
            <a:r>
              <a:rPr lang="en-US" dirty="0"/>
              <a:t>validate, enrich, compress</a:t>
            </a:r>
          </a:p>
          <a:p>
            <a:pPr lvl="1">
              <a:spcAft>
                <a:spcPts val="600"/>
              </a:spcAft>
            </a:pPr>
            <a:r>
              <a:rPr lang="en-US" dirty="0"/>
              <a:t>easier, faster access </a:t>
            </a:r>
            <a:br>
              <a:rPr lang="en-US" dirty="0"/>
            </a:br>
            <a:r>
              <a:rPr lang="en-US" dirty="0"/>
              <a:t>and perform operations</a:t>
            </a:r>
            <a:br>
              <a:rPr lang="en-US" dirty="0"/>
            </a:br>
            <a:r>
              <a:rPr lang="en-US" dirty="0"/>
              <a:t>count, filter, read targeted properties</a:t>
            </a:r>
          </a:p>
          <a:p>
            <a:pPr>
              <a:spcAft>
                <a:spcPts val="600"/>
              </a:spcAft>
            </a:pPr>
            <a:endParaRPr lang="en-US" dirty="0"/>
          </a:p>
        </p:txBody>
      </p:sp>
      <p:sp>
        <p:nvSpPr>
          <p:cNvPr id="4" name="Footer Placeholder 3">
            <a:extLst>
              <a:ext uri="{FF2B5EF4-FFF2-40B4-BE49-F238E27FC236}">
                <a16:creationId xmlns:a16="http://schemas.microsoft.com/office/drawing/2014/main" id="{0356DF11-8978-4DCE-9BF1-5ABFC121D2C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50 Shades of Data | RMOUG 2021</a:t>
            </a:r>
            <a:endParaRPr lang="nl-NL"/>
          </a:p>
        </p:txBody>
      </p:sp>
      <p:sp>
        <p:nvSpPr>
          <p:cNvPr id="5" name="Slide Number Placeholder 4">
            <a:extLst>
              <a:ext uri="{FF2B5EF4-FFF2-40B4-BE49-F238E27FC236}">
                <a16:creationId xmlns:a16="http://schemas.microsoft.com/office/drawing/2014/main" id="{866F02A3-ABF7-4E9C-9318-A578B4619360}"/>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14F1411D-0280-154F-AEAC-4C20B7AA46B2}" type="slidenum">
              <a:rPr lang="nl-NL" smtClean="0"/>
              <a:pPr>
                <a:spcAft>
                  <a:spcPts val="600"/>
                </a:spcAft>
              </a:pPr>
              <a:t>16</a:t>
            </a:fld>
            <a:endParaRPr lang="nl-NL"/>
          </a:p>
        </p:txBody>
      </p:sp>
      <p:pic>
        <p:nvPicPr>
          <p:cNvPr id="6" name="Picture 2" descr="E' di nuovo online il forum TwoPlusTwo! | Italiapokerclub">
            <a:extLst>
              <a:ext uri="{FF2B5EF4-FFF2-40B4-BE49-F238E27FC236}">
                <a16:creationId xmlns:a16="http://schemas.microsoft.com/office/drawing/2014/main" id="{9C9F4593-BD41-450F-8745-FB3025F94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4" r="2347" b="2"/>
          <a:stretch/>
        </p:blipFill>
        <p:spPr bwMode="auto">
          <a:xfrm>
            <a:off x="4644000" y="810001"/>
            <a:ext cx="4500000" cy="3510000"/>
          </a:xfrm>
          <a:prstGeom prst="rect">
            <a:avLst/>
          </a:prstGeom>
          <a:solidFill>
            <a:srgbClr val="FFFFFF"/>
          </a:solidFill>
        </p:spPr>
      </p:pic>
    </p:spTree>
    <p:extLst>
      <p:ext uri="{BB962C8B-B14F-4D97-AF65-F5344CB8AC3E}">
        <p14:creationId xmlns:p14="http://schemas.microsoft.com/office/powerpoint/2010/main" val="25800692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0BA09-811D-4978-A092-A9119A39F79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5EE219-9A96-4F7C-84D5-3FA65D8FC5A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1AA4151-F86A-41A3-A702-70D693C29BE5}"/>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6BAD8583-3582-4789-AAF7-645D2F200015}"/>
              </a:ext>
            </a:extLst>
          </p:cNvPr>
          <p:cNvSpPr>
            <a:spLocks noGrp="1"/>
          </p:cNvSpPr>
          <p:nvPr>
            <p:ph type="sldNum" sz="quarter" idx="12"/>
          </p:nvPr>
        </p:nvSpPr>
        <p:spPr/>
        <p:txBody>
          <a:bodyPr/>
          <a:lstStyle/>
          <a:p>
            <a:fld id="{14F1411D-0280-154F-AEAC-4C20B7AA46B2}" type="slidenum">
              <a:rPr lang="nl-NL" smtClean="0"/>
              <a:t>17</a:t>
            </a:fld>
            <a:endParaRPr lang="nl-NL"/>
          </a:p>
        </p:txBody>
      </p:sp>
      <p:pic>
        <p:nvPicPr>
          <p:cNvPr id="6" name="Picture 2" descr="Many single-purpose databases vs a converged database">
            <a:extLst>
              <a:ext uri="{FF2B5EF4-FFF2-40B4-BE49-F238E27FC236}">
                <a16:creationId xmlns:a16="http://schemas.microsoft.com/office/drawing/2014/main" id="{4BFB1F63-0097-4E8C-BB76-1B188B6DC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4" y="-140616"/>
            <a:ext cx="9151473" cy="5771550"/>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3748B46B-3383-4E11-B28F-772122302AEA}"/>
              </a:ext>
            </a:extLst>
          </p:cNvPr>
          <p:cNvSpPr/>
          <p:nvPr/>
        </p:nvSpPr>
        <p:spPr>
          <a:xfrm>
            <a:off x="5459468" y="288000"/>
            <a:ext cx="2257064" cy="1574157"/>
          </a:xfrm>
          <a:prstGeom prst="wedgeRoundRectCallout">
            <a:avLst>
              <a:gd name="adj1" fmla="val -98205"/>
              <a:gd name="adj2" fmla="val 27630"/>
              <a:gd name="adj3" fmla="val 16667"/>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V Boli" panose="02000500030200090000" pitchFamily="2" charset="0"/>
                <a:cs typeface="MV Boli" panose="02000500030200090000" pitchFamily="2" charset="0"/>
              </a:rPr>
              <a:t>Is that relational data?</a:t>
            </a:r>
          </a:p>
        </p:txBody>
      </p:sp>
      <p:sp>
        <p:nvSpPr>
          <p:cNvPr id="8" name="Speech Bubble: Rectangle with Corners Rounded 7">
            <a:extLst>
              <a:ext uri="{FF2B5EF4-FFF2-40B4-BE49-F238E27FC236}">
                <a16:creationId xmlns:a16="http://schemas.microsoft.com/office/drawing/2014/main" id="{F3D8B6E2-575E-4BC5-B6B6-3818A18E7E2B}"/>
              </a:ext>
            </a:extLst>
          </p:cNvPr>
          <p:cNvSpPr/>
          <p:nvPr/>
        </p:nvSpPr>
        <p:spPr>
          <a:xfrm>
            <a:off x="5670270" y="3156665"/>
            <a:ext cx="3347458" cy="1986835"/>
          </a:xfrm>
          <a:prstGeom prst="wedgeRoundRectCallout">
            <a:avLst>
              <a:gd name="adj1" fmla="val -91475"/>
              <a:gd name="adj2" fmla="val -48812"/>
              <a:gd name="adj3" fmla="val 16667"/>
            </a:avLst>
          </a:prstGeom>
          <a:solidFill>
            <a:schemeClr val="accent1">
              <a:alpha val="7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latin typeface="MV Boli" panose="02000500030200090000" pitchFamily="2" charset="0"/>
                <a:cs typeface="MV Boli" panose="02000500030200090000" pitchFamily="2" charset="0"/>
              </a:rPr>
              <a:t>Or unstructured data better suited for a NoSQL database?</a:t>
            </a:r>
          </a:p>
        </p:txBody>
      </p:sp>
    </p:spTree>
    <p:extLst>
      <p:ext uri="{BB962C8B-B14F-4D97-AF65-F5344CB8AC3E}">
        <p14:creationId xmlns:p14="http://schemas.microsoft.com/office/powerpoint/2010/main" val="2708157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0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1500"/>
                            </p:stCondLst>
                            <p:childTnLst>
                              <p:par>
                                <p:cTn id="9" presetID="10" presetClass="entr" presetSubtype="0" fill="hold" grpId="0" nodeType="afterEffect">
                                  <p:stCondLst>
                                    <p:cond delay="125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73245D-85ED-4802-9230-7BC71172B5E4}"/>
              </a:ext>
            </a:extLst>
          </p:cNvPr>
          <p:cNvSpPr>
            <a:spLocks noGrp="1"/>
          </p:cNvSpPr>
          <p:nvPr>
            <p:ph type="title"/>
          </p:nvPr>
        </p:nvSpPr>
        <p:spPr/>
        <p:txBody>
          <a:bodyPr/>
          <a:lstStyle/>
          <a:p>
            <a:r>
              <a:rPr lang="en-US" dirty="0"/>
              <a:t>Multiple face[t]s of the Same Data</a:t>
            </a:r>
          </a:p>
        </p:txBody>
      </p:sp>
      <p:sp>
        <p:nvSpPr>
          <p:cNvPr id="3" name="Content Placeholder 2">
            <a:extLst>
              <a:ext uri="{FF2B5EF4-FFF2-40B4-BE49-F238E27FC236}">
                <a16:creationId xmlns:a16="http://schemas.microsoft.com/office/drawing/2014/main" id="{D223B4C7-1F0B-4C52-B684-DEC516D34446}"/>
              </a:ext>
            </a:extLst>
          </p:cNvPr>
          <p:cNvSpPr>
            <a:spLocks noGrp="1"/>
          </p:cNvSpPr>
          <p:nvPr>
            <p:ph idx="1"/>
          </p:nvPr>
        </p:nvSpPr>
        <p:spPr/>
        <p:txBody>
          <a:bodyPr/>
          <a:lstStyle/>
          <a:p>
            <a:r>
              <a:rPr lang="en-US" dirty="0"/>
              <a:t>Data is not inherently relational or graph-style</a:t>
            </a:r>
            <a:br>
              <a:rPr lang="en-US" dirty="0"/>
            </a:br>
            <a:r>
              <a:rPr lang="en-US" dirty="0"/>
              <a:t>or document-oriented</a:t>
            </a:r>
            <a:br>
              <a:rPr lang="en-US" dirty="0"/>
            </a:br>
            <a:endParaRPr lang="en-US" dirty="0"/>
          </a:p>
          <a:p>
            <a:r>
              <a:rPr lang="en-US" dirty="0"/>
              <a:t>It can be unstructured [and almost worthless] – </a:t>
            </a:r>
            <a:br>
              <a:rPr lang="en-US" dirty="0"/>
            </a:br>
            <a:r>
              <a:rPr lang="en-US" dirty="0"/>
              <a:t>if we know nothing about it at all</a:t>
            </a:r>
          </a:p>
          <a:p>
            <a:endParaRPr lang="en-US" dirty="0"/>
          </a:p>
          <a:p>
            <a:endParaRPr lang="en-US" dirty="0"/>
          </a:p>
          <a:p>
            <a:r>
              <a:rPr lang="en-US" dirty="0"/>
              <a:t>We categorize by </a:t>
            </a:r>
            <a:r>
              <a:rPr lang="en-US" b="1" i="1" dirty="0"/>
              <a:t>usage</a:t>
            </a:r>
            <a:r>
              <a:rPr lang="en-US" dirty="0"/>
              <a:t> of the data</a:t>
            </a:r>
          </a:p>
          <a:p>
            <a:r>
              <a:rPr lang="en-US" dirty="0"/>
              <a:t>The same data can be used in various ways</a:t>
            </a:r>
          </a:p>
          <a:p>
            <a:pPr lvl="1"/>
            <a:r>
              <a:rPr lang="en-US" dirty="0"/>
              <a:t>the nature of the data is in the eye of the beholder in other words:</a:t>
            </a:r>
            <a:br>
              <a:rPr lang="en-US" dirty="0"/>
            </a:br>
            <a:r>
              <a:rPr lang="en-US" dirty="0"/>
              <a:t>the consumer of data sees what they want to see in the data</a:t>
            </a:r>
            <a:br>
              <a:rPr lang="en-US" dirty="0"/>
            </a:br>
            <a:endParaRPr lang="en-US" dirty="0"/>
          </a:p>
          <a:p>
            <a:pPr lvl="1"/>
            <a:r>
              <a:rPr lang="en-US" dirty="0"/>
              <a:t>shape, freshness, granularity, location, authorization,</a:t>
            </a:r>
            <a:br>
              <a:rPr lang="en-US" dirty="0"/>
            </a:br>
            <a:r>
              <a:rPr lang="en-US" dirty="0"/>
              <a:t>frequency, volume, availability</a:t>
            </a:r>
          </a:p>
        </p:txBody>
      </p:sp>
      <p:sp>
        <p:nvSpPr>
          <p:cNvPr id="4" name="Footer Placeholder 3">
            <a:extLst>
              <a:ext uri="{FF2B5EF4-FFF2-40B4-BE49-F238E27FC236}">
                <a16:creationId xmlns:a16="http://schemas.microsoft.com/office/drawing/2014/main" id="{64C08E96-BEA3-499A-AC23-0D561991E5BA}"/>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F96F8DFE-6F5B-4A88-8355-39152B843A36}"/>
              </a:ext>
            </a:extLst>
          </p:cNvPr>
          <p:cNvSpPr>
            <a:spLocks noGrp="1"/>
          </p:cNvSpPr>
          <p:nvPr>
            <p:ph type="sldNum" sz="quarter" idx="12"/>
          </p:nvPr>
        </p:nvSpPr>
        <p:spPr/>
        <p:txBody>
          <a:bodyPr/>
          <a:lstStyle/>
          <a:p>
            <a:fld id="{14F1411D-0280-154F-AEAC-4C20B7AA46B2}" type="slidenum">
              <a:rPr lang="nl-NL" smtClean="0"/>
              <a:t>18</a:t>
            </a:fld>
            <a:endParaRPr lang="nl-NL"/>
          </a:p>
        </p:txBody>
      </p:sp>
      <p:pic>
        <p:nvPicPr>
          <p:cNvPr id="1026" name="Picture 2" descr="Pin on SPLIT">
            <a:extLst>
              <a:ext uri="{FF2B5EF4-FFF2-40B4-BE49-F238E27FC236}">
                <a16:creationId xmlns:a16="http://schemas.microsoft.com/office/drawing/2014/main" id="{0CBDCE67-2A47-4FEC-9FAD-C346A06531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7033" y="96494"/>
            <a:ext cx="3739717" cy="2801506"/>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descr="Image result for what do you see">
            <a:extLst>
              <a:ext uri="{FF2B5EF4-FFF2-40B4-BE49-F238E27FC236}">
                <a16:creationId xmlns:a16="http://schemas.microsoft.com/office/drawing/2014/main" id="{ABC7DB6E-4FD4-412E-A8F9-878BD2C995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1393"/>
          <a:stretch/>
        </p:blipFill>
        <p:spPr bwMode="auto">
          <a:xfrm>
            <a:off x="6765265" y="3376547"/>
            <a:ext cx="1157468" cy="1339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321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42" presetClass="entr" presetSubtype="0" fill="hold" nodeType="withEffect">
                                  <p:stCondLst>
                                    <p:cond delay="0"/>
                                  </p:stCondLst>
                                  <p:childTnLst>
                                    <p:set>
                                      <p:cBhvr>
                                        <p:cTn id="22" dur="1" fill="hold">
                                          <p:stCondLst>
                                            <p:cond delay="0"/>
                                          </p:stCondLst>
                                        </p:cTn>
                                        <p:tgtEl>
                                          <p:spTgt spid="27650"/>
                                        </p:tgtEl>
                                        <p:attrNameLst>
                                          <p:attrName>style.visibility</p:attrName>
                                        </p:attrNameLst>
                                      </p:cBhvr>
                                      <p:to>
                                        <p:strVal val="visible"/>
                                      </p:to>
                                    </p:set>
                                    <p:animEffect transition="in" filter="fade">
                                      <p:cBhvr>
                                        <p:cTn id="23" dur="1000"/>
                                        <p:tgtEl>
                                          <p:spTgt spid="27650"/>
                                        </p:tgtEl>
                                      </p:cBhvr>
                                    </p:animEffect>
                                    <p:anim calcmode="lin" valueType="num">
                                      <p:cBhvr>
                                        <p:cTn id="24" dur="1000" fill="hold"/>
                                        <p:tgtEl>
                                          <p:spTgt spid="27650"/>
                                        </p:tgtEl>
                                        <p:attrNameLst>
                                          <p:attrName>ppt_x</p:attrName>
                                        </p:attrNameLst>
                                      </p:cBhvr>
                                      <p:tavLst>
                                        <p:tav tm="0">
                                          <p:val>
                                            <p:strVal val="#ppt_x"/>
                                          </p:val>
                                        </p:tav>
                                        <p:tav tm="100000">
                                          <p:val>
                                            <p:strVal val="#ppt_x"/>
                                          </p:val>
                                        </p:tav>
                                      </p:tavLst>
                                    </p:anim>
                                    <p:anim calcmode="lin" valueType="num">
                                      <p:cBhvr>
                                        <p:cTn id="25" dur="1000" fill="hold"/>
                                        <p:tgtEl>
                                          <p:spTgt spid="276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8A0B33-D98B-40B7-B850-83C4CE7CAF71}"/>
              </a:ext>
            </a:extLst>
          </p:cNvPr>
          <p:cNvSpPr>
            <a:spLocks noGrp="1"/>
          </p:cNvSpPr>
          <p:nvPr>
            <p:ph type="title"/>
          </p:nvPr>
        </p:nvSpPr>
        <p:spPr/>
        <p:txBody>
          <a:bodyPr/>
          <a:lstStyle/>
          <a:p>
            <a:r>
              <a:rPr lang="en-US" dirty="0"/>
              <a:t>Same Data, Multiple Usages</a:t>
            </a:r>
          </a:p>
        </p:txBody>
      </p:sp>
      <p:sp>
        <p:nvSpPr>
          <p:cNvPr id="3" name="Content Placeholder 2">
            <a:extLst>
              <a:ext uri="{FF2B5EF4-FFF2-40B4-BE49-F238E27FC236}">
                <a16:creationId xmlns:a16="http://schemas.microsoft.com/office/drawing/2014/main" id="{38B62BCA-7CC2-4EBB-AB97-56D8F3767B74}"/>
              </a:ext>
            </a:extLst>
          </p:cNvPr>
          <p:cNvSpPr>
            <a:spLocks noGrp="1"/>
          </p:cNvSpPr>
          <p:nvPr>
            <p:ph idx="1"/>
          </p:nvPr>
        </p:nvSpPr>
        <p:spPr/>
        <p:txBody>
          <a:bodyPr/>
          <a:lstStyle/>
          <a:p>
            <a:r>
              <a:rPr lang="en-US" dirty="0"/>
              <a:t>A single truth, a single storage, multiple query engines</a:t>
            </a:r>
          </a:p>
          <a:p>
            <a:pPr lvl="2"/>
            <a:r>
              <a:rPr lang="en-US" dirty="0"/>
              <a:t>for example: Oracle converged Database</a:t>
            </a:r>
            <a:br>
              <a:rPr lang="en-US" dirty="0"/>
            </a:br>
            <a:br>
              <a:rPr lang="en-US" dirty="0"/>
            </a:br>
            <a:br>
              <a:rPr lang="en-US" dirty="0"/>
            </a:br>
            <a:endParaRPr lang="en-US" dirty="0"/>
          </a:p>
          <a:p>
            <a:r>
              <a:rPr lang="en-US" dirty="0"/>
              <a:t>A single truth, multiple storage,  </a:t>
            </a:r>
            <a:br>
              <a:rPr lang="en-US" dirty="0"/>
            </a:br>
            <a:r>
              <a:rPr lang="en-US" dirty="0"/>
              <a:t>multiple query engines</a:t>
            </a:r>
          </a:p>
        </p:txBody>
      </p:sp>
      <p:sp>
        <p:nvSpPr>
          <p:cNvPr id="4" name="Footer Placeholder 3">
            <a:extLst>
              <a:ext uri="{FF2B5EF4-FFF2-40B4-BE49-F238E27FC236}">
                <a16:creationId xmlns:a16="http://schemas.microsoft.com/office/drawing/2014/main" id="{8900B1F0-5DB6-4493-8486-B662B38EB8A3}"/>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1F5C330D-107A-450D-B272-D3F7B63AC2A0}"/>
              </a:ext>
            </a:extLst>
          </p:cNvPr>
          <p:cNvSpPr>
            <a:spLocks noGrp="1"/>
          </p:cNvSpPr>
          <p:nvPr>
            <p:ph type="sldNum" sz="quarter" idx="12"/>
          </p:nvPr>
        </p:nvSpPr>
        <p:spPr/>
        <p:txBody>
          <a:bodyPr/>
          <a:lstStyle/>
          <a:p>
            <a:fld id="{14F1411D-0280-154F-AEAC-4C20B7AA46B2}" type="slidenum">
              <a:rPr lang="nl-NL" smtClean="0"/>
              <a:t>19</a:t>
            </a:fld>
            <a:endParaRPr lang="nl-NL"/>
          </a:p>
        </p:txBody>
      </p:sp>
      <p:pic>
        <p:nvPicPr>
          <p:cNvPr id="28674" name="Picture 2" descr="Image result for what do you see">
            <a:extLst>
              <a:ext uri="{FF2B5EF4-FFF2-40B4-BE49-F238E27FC236}">
                <a16:creationId xmlns:a16="http://schemas.microsoft.com/office/drawing/2014/main" id="{27358FA2-1994-4227-B5A3-00391BDFD4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515" y="1736998"/>
            <a:ext cx="4327485" cy="31230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6710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919704" y="1125895"/>
            <a:ext cx="2624856" cy="2369334"/>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2719" y="1513372"/>
            <a:ext cx="1544641" cy="15446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126A13-2A72-4839-964F-329BBF4291B7}"/>
              </a:ext>
            </a:extLst>
          </p:cNvPr>
          <p:cNvPicPr>
            <a:picLocks noChangeAspect="1"/>
          </p:cNvPicPr>
          <p:nvPr/>
        </p:nvPicPr>
        <p:blipFill>
          <a:blip r:embed="rId8"/>
          <a:stretch>
            <a:fillRect/>
          </a:stretch>
        </p:blipFill>
        <p:spPr>
          <a:xfrm>
            <a:off x="5080000" y="0"/>
            <a:ext cx="4064400" cy="935350"/>
          </a:xfrm>
          <a:prstGeom prst="rect">
            <a:avLst/>
          </a:prstGeom>
          <a:ln>
            <a:noFill/>
          </a:ln>
          <a:effectLst>
            <a:outerShdw blurRad="292100" dist="139700" dir="2700000" algn="tl" rotWithShape="0">
              <a:srgbClr val="333333">
                <a:alpha val="65000"/>
              </a:srgbClr>
            </a:outerShdw>
          </a:effectLst>
        </p:spPr>
      </p:pic>
      <p:sp>
        <p:nvSpPr>
          <p:cNvPr id="4" name="Slide Number Placeholder 3">
            <a:extLst>
              <a:ext uri="{FF2B5EF4-FFF2-40B4-BE49-F238E27FC236}">
                <a16:creationId xmlns:a16="http://schemas.microsoft.com/office/drawing/2014/main" id="{0DC705CD-32F5-4458-A0B3-EA655B9B8E37}"/>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mc:AlternateContent xmlns:mc="http://schemas.openxmlformats.org/markup-compatibility/2006">
        <mc:Choice xmlns:am3d="http://schemas.microsoft.com/office/drawing/2017/model3d" Requires="am3d">
          <p:graphicFrame>
            <p:nvGraphicFramePr>
              <p:cNvPr id="8" name="3D Model 7" descr="The Earth">
                <a:extLst>
                  <a:ext uri="{FF2B5EF4-FFF2-40B4-BE49-F238E27FC236}">
                    <a16:creationId xmlns:a16="http://schemas.microsoft.com/office/drawing/2014/main" id="{E0A57828-E452-4D33-B596-7D9BB47A23A1}"/>
                  </a:ext>
                </a:extLst>
              </p:cNvPr>
              <p:cNvGraphicFramePr>
                <a:graphicFrameLocks noChangeAspect="1"/>
              </p:cNvGraphicFramePr>
              <p:nvPr/>
            </p:nvGraphicFramePr>
            <p:xfrm>
              <a:off x="6798847" y="2505484"/>
              <a:ext cx="1941417" cy="1979483"/>
            </p:xfrm>
            <a:graphic>
              <a:graphicData uri="http://schemas.microsoft.com/office/drawing/2017/model3d">
                <am3d:model3d r:embed="rId9">
                  <am3d:spPr>
                    <a:xfrm>
                      <a:off x="0" y="0"/>
                      <a:ext cx="1941417" cy="1979483"/>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3768342" ay="2478294" az="3125999"/>
                    <am3d:postTrans dx="0" dy="0" dz="0"/>
                  </am3d:trans>
                  <am3d:raster rName="Office3DRenderer" rVer="16.0.8326">
                    <am3d:blip r:embed="rId10"/>
                  </am3d:raster>
                  <am3d:objViewport viewportSz="34069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The Earth">
                <a:extLst>
                  <a:ext uri="{FF2B5EF4-FFF2-40B4-BE49-F238E27FC236}">
                    <a16:creationId xmlns:a16="http://schemas.microsoft.com/office/drawing/2014/main" id="{E0A57828-E452-4D33-B596-7D9BB47A23A1}"/>
                  </a:ext>
                </a:extLst>
              </p:cNvPr>
              <p:cNvPicPr>
                <a:picLocks noGrp="1" noRot="1" noChangeAspect="1" noMove="1" noResize="1" noEditPoints="1" noAdjustHandles="1" noChangeArrowheads="1" noChangeShapeType="1" noCrop="1"/>
              </p:cNvPicPr>
              <p:nvPr/>
            </p:nvPicPr>
            <p:blipFill>
              <a:blip r:embed="rId10"/>
              <a:stretch>
                <a:fillRect/>
              </a:stretch>
            </p:blipFill>
            <p:spPr>
              <a:xfrm>
                <a:off x="6798847" y="2505484"/>
                <a:ext cx="1941417" cy="1979483"/>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5" name="3D Model 14" descr="The Earth">
                <a:extLst>
                  <a:ext uri="{FF2B5EF4-FFF2-40B4-BE49-F238E27FC236}">
                    <a16:creationId xmlns:a16="http://schemas.microsoft.com/office/drawing/2014/main" id="{9D6242BF-19E4-46FD-A95A-6A0B95132EA5}"/>
                  </a:ext>
                </a:extLst>
              </p:cNvPr>
              <p:cNvGraphicFramePr>
                <a:graphicFrameLocks noChangeAspect="1"/>
              </p:cNvGraphicFramePr>
              <p:nvPr/>
            </p:nvGraphicFramePr>
            <p:xfrm>
              <a:off x="6779271" y="2233914"/>
              <a:ext cx="2227837" cy="2271519"/>
            </p:xfrm>
            <a:graphic>
              <a:graphicData uri="http://schemas.microsoft.com/office/drawing/2017/model3d">
                <am3d:model3d r:embed="rId9">
                  <am3d:spPr>
                    <a:xfrm>
                      <a:off x="0" y="0"/>
                      <a:ext cx="2227837" cy="2271519"/>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8577418" ay="73555" az="10744360"/>
                    <am3d:postTrans dx="0" dy="0" dz="0"/>
                  </am3d:trans>
                  <am3d:raster rName="Office3DRenderer" rVer="16.0.8326">
                    <am3d:blip r:embed="rId11"/>
                  </am3d:raster>
                  <am3d:objViewport viewportSz="39096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5" name="3D Model 14" descr="The Earth">
                <a:extLst>
                  <a:ext uri="{FF2B5EF4-FFF2-40B4-BE49-F238E27FC236}">
                    <a16:creationId xmlns:a16="http://schemas.microsoft.com/office/drawing/2014/main" id="{9D6242BF-19E4-46FD-A95A-6A0B95132EA5}"/>
                  </a:ext>
                </a:extLst>
              </p:cNvPr>
              <p:cNvPicPr>
                <a:picLocks noGrp="1" noRot="1" noChangeAspect="1" noMove="1" noResize="1" noEditPoints="1" noAdjustHandles="1" noChangeArrowheads="1" noChangeShapeType="1" noCrop="1"/>
              </p:cNvPicPr>
              <p:nvPr/>
            </p:nvPicPr>
            <p:blipFill>
              <a:blip r:embed="rId11"/>
              <a:stretch>
                <a:fillRect/>
              </a:stretch>
            </p:blipFill>
            <p:spPr>
              <a:xfrm>
                <a:off x="6779271" y="2233914"/>
                <a:ext cx="2227837" cy="2271519"/>
              </a:xfrm>
              <a:prstGeom prst="rect">
                <a:avLst/>
              </a:prstGeom>
            </p:spPr>
          </p:pic>
        </mc:Fallback>
      </mc:AlternateContent>
      <p:sp>
        <p:nvSpPr>
          <p:cNvPr id="9" name="Arrow: Down 8">
            <a:extLst>
              <a:ext uri="{FF2B5EF4-FFF2-40B4-BE49-F238E27FC236}">
                <a16:creationId xmlns:a16="http://schemas.microsoft.com/office/drawing/2014/main" id="{E24BEFDA-9558-478D-9D09-9F974BE883A9}"/>
              </a:ext>
            </a:extLst>
          </p:cNvPr>
          <p:cNvSpPr/>
          <p:nvPr/>
        </p:nvSpPr>
        <p:spPr>
          <a:xfrm rot="19444092">
            <a:off x="7074939" y="2651206"/>
            <a:ext cx="584965" cy="65873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813CAE2-B8F4-4B68-830E-E11CE7DBFC15}"/>
              </a:ext>
            </a:extLst>
          </p:cNvPr>
          <p:cNvPicPr>
            <a:picLocks noChangeAspect="1"/>
          </p:cNvPicPr>
          <p:nvPr/>
        </p:nvPicPr>
        <p:blipFill>
          <a:blip r:embed="rId12"/>
          <a:stretch>
            <a:fillRect/>
          </a:stretch>
        </p:blipFill>
        <p:spPr>
          <a:xfrm>
            <a:off x="5101859" y="3186775"/>
            <a:ext cx="1430144" cy="1202893"/>
          </a:xfrm>
          <a:prstGeom prst="rect">
            <a:avLst/>
          </a:prstGeom>
          <a:ln>
            <a:noFill/>
          </a:ln>
          <a:effectLst>
            <a:softEdge rad="112500"/>
          </a:effectLst>
        </p:spPr>
      </p:pic>
      <p:sp>
        <p:nvSpPr>
          <p:cNvPr id="16" name="Arrow: Left-Right 15">
            <a:extLst>
              <a:ext uri="{FF2B5EF4-FFF2-40B4-BE49-F238E27FC236}">
                <a16:creationId xmlns:a16="http://schemas.microsoft.com/office/drawing/2014/main" id="{ADFD04C0-935C-466B-AE44-5A6E309DF340}"/>
              </a:ext>
            </a:extLst>
          </p:cNvPr>
          <p:cNvSpPr/>
          <p:nvPr/>
        </p:nvSpPr>
        <p:spPr>
          <a:xfrm>
            <a:off x="5288262" y="3568551"/>
            <a:ext cx="794131" cy="245632"/>
          </a:xfrm>
          <a:prstGeom prst="lef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900" dirty="0"/>
              <a:t>8 hours</a:t>
            </a:r>
          </a:p>
        </p:txBody>
      </p:sp>
      <p:sp>
        <p:nvSpPr>
          <p:cNvPr id="18" name="Footer Placeholder 2">
            <a:extLst>
              <a:ext uri="{FF2B5EF4-FFF2-40B4-BE49-F238E27FC236}">
                <a16:creationId xmlns:a16="http://schemas.microsoft.com/office/drawing/2014/main" id="{DE0067B1-186E-4EC2-823C-3FBB2C3D3995}"/>
              </a:ext>
            </a:extLst>
          </p:cNvPr>
          <p:cNvSpPr>
            <a:spLocks noGrp="1"/>
          </p:cNvSpPr>
          <p:nvPr>
            <p:ph type="ftr" sz="quarter" idx="11"/>
          </p:nvPr>
        </p:nvSpPr>
        <p:spPr>
          <a:xfrm>
            <a:off x="4968000" y="5004000"/>
            <a:ext cx="3240000" cy="108000"/>
          </a:xfrm>
        </p:spPr>
        <p:txBody>
          <a:bodyPr/>
          <a:lstStyle/>
          <a:p>
            <a:r>
              <a:rPr lang="en-US" noProof="0" dirty="0"/>
              <a:t>50 Shades of Data | RMOUG 2021</a:t>
            </a:r>
            <a:endParaRPr lang="nl-NL" noProof="0" dirty="0"/>
          </a:p>
        </p:txBody>
      </p:sp>
    </p:spTree>
    <p:extLst>
      <p:ext uri="{BB962C8B-B14F-4D97-AF65-F5344CB8AC3E}">
        <p14:creationId xmlns:p14="http://schemas.microsoft.com/office/powerpoint/2010/main" val="1779172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1000"/>
                                  </p:stCondLst>
                                  <p:childTnLst>
                                    <p:set>
                                      <p:cBhvr>
                                        <p:cTn id="17" dur="1" fill="hold">
                                          <p:stCondLst>
                                            <p:cond delay="0"/>
                                          </p:stCondLst>
                                        </p:cTn>
                                        <p:tgtEl>
                                          <p:spTgt spid="9"/>
                                        </p:tgtEl>
                                        <p:attrNameLst>
                                          <p:attrName>style.visibility</p:attrName>
                                        </p:attrNameLst>
                                      </p:cBhvr>
                                      <p:to>
                                        <p:strVal val="visible"/>
                                      </p:to>
                                    </p:set>
                                  </p:childTnLst>
                                </p:cTn>
                              </p:par>
                            </p:childTnLst>
                          </p:cTn>
                        </p:par>
                        <p:par>
                          <p:cTn id="18" fill="hold">
                            <p:stCondLst>
                              <p:cond delay="1000"/>
                            </p:stCondLst>
                            <p:childTnLst>
                              <p:par>
                                <p:cTn id="19" presetID="39" presetClass="emph" presetSubtype="2" fill="hold" nodeType="afterEffect">
                                  <p:stCondLst>
                                    <p:cond delay="3750"/>
                                  </p:stCondLst>
                                  <p:childTnLst>
                                    <p:anim calcmode="lin" valueType="num">
                                      <p:cBhvr additive="sum">
                                        <p:cTn id="20" dur="2000" fill="hold"/>
                                        <p:tgtEl>
                                          <p:spTgt spid="8"/>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21" dur="2000" fill="hold"/>
                                        <p:tgtEl>
                                          <p:spTgt spid="8"/>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22" dur="2000" fill="hold"/>
                                        <p:tgtEl>
                                          <p:spTgt spid="8"/>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3" dur="2000" fill="hold"/>
                                        <p:tgtEl>
                                          <p:spTgt spid="8"/>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24" dur="2000" fill="hold"/>
                                        <p:tgtEl>
                                          <p:spTgt spid="8"/>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25" presetID="10" presetClass="exit" presetSubtype="0" fill="hold" grpId="1" nodeType="withEffect">
                                  <p:stCondLst>
                                    <p:cond delay="2250"/>
                                  </p:stCondLst>
                                  <p:childTnLst>
                                    <p:animEffect transition="out" filter="fade">
                                      <p:cBhvr>
                                        <p:cTn id="26" dur="500"/>
                                        <p:tgtEl>
                                          <p:spTgt spid="9"/>
                                        </p:tgtEl>
                                      </p:cBhvr>
                                    </p:animEffect>
                                    <p:set>
                                      <p:cBhvr>
                                        <p:cTn id="27" dur="1" fill="hold">
                                          <p:stCondLst>
                                            <p:cond delay="499"/>
                                          </p:stCondLst>
                                        </p:cTn>
                                        <p:tgtEl>
                                          <p:spTgt spid="9"/>
                                        </p:tgtEl>
                                        <p:attrNameLst>
                                          <p:attrName>style.visibility</p:attrName>
                                        </p:attrNameLst>
                                      </p:cBhvr>
                                      <p:to>
                                        <p:strVal val="hidden"/>
                                      </p:to>
                                    </p:set>
                                  </p:childTnLst>
                                </p:cTn>
                              </p:par>
                            </p:childTnLst>
                          </p:cTn>
                        </p:par>
                        <p:par>
                          <p:cTn id="28" fill="hold">
                            <p:stCondLst>
                              <p:cond delay="6750"/>
                            </p:stCondLst>
                            <p:childTnLst>
                              <p:par>
                                <p:cTn id="29" presetID="60" presetClass="entr" presetSubtype="128" fill="hold"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additive="sum">
                                        <p:cTn id="32" dur="1000" fill="hold"/>
                                        <p:tgtEl>
                                          <p:spTgt spid="15"/>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33" dur="1000" fill="hold"/>
                                        <p:tgtEl>
                                          <p:spTgt spid="15"/>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4" dur="1000" fill="hold"/>
                                        <p:tgtEl>
                                          <p:spTgt spid="15"/>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35" dur="1000" fill="hold"/>
                                        <p:tgtEl>
                                          <p:spTgt spid="15"/>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par>
                          <p:cTn id="36" fill="hold">
                            <p:stCondLst>
                              <p:cond delay="7750"/>
                            </p:stCondLst>
                            <p:childTnLst>
                              <p:par>
                                <p:cTn id="37" presetID="10" presetClass="entr" presetSubtype="0" fill="hold" grpId="2" nodeType="afterEffect">
                                  <p:stCondLst>
                                    <p:cond delay="50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500"/>
                                        <p:tgtEl>
                                          <p:spTgt spid="9"/>
                                        </p:tgtEl>
                                      </p:cBhvr>
                                    </p:animEffect>
                                  </p:childTnLst>
                                </p:cTn>
                              </p:par>
                            </p:childTnLst>
                          </p:cTn>
                        </p:par>
                        <p:par>
                          <p:cTn id="40" fill="hold">
                            <p:stCondLst>
                              <p:cond delay="9750"/>
                            </p:stCondLst>
                            <p:childTnLst>
                              <p:par>
                                <p:cTn id="41" presetID="1" presetClass="entr" presetSubtype="0"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9" grpId="2" animBg="1"/>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#TD2021</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witter Logo | Evolutie Geschiedenis en Betekenis">
            <a:extLst>
              <a:ext uri="{FF2B5EF4-FFF2-40B4-BE49-F238E27FC236}">
                <a16:creationId xmlns:a16="http://schemas.microsoft.com/office/drawing/2014/main" id="{A4535F0D-4633-419C-B6C0-3EEC4AF230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8960" y="4239019"/>
            <a:ext cx="254421" cy="14311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witter Logo | Evolutie Geschiedenis en Betekenis">
            <a:extLst>
              <a:ext uri="{FF2B5EF4-FFF2-40B4-BE49-F238E27FC236}">
                <a16:creationId xmlns:a16="http://schemas.microsoft.com/office/drawing/2014/main" id="{1F350C5B-EF77-4E94-BB80-E210CC66D2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9351" y="3569514"/>
            <a:ext cx="2380463" cy="1339010"/>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C5E67AE-9F99-44F4-B798-125FE290080A}"/>
              </a:ext>
            </a:extLst>
          </p:cNvPr>
          <p:cNvSpPr>
            <a:spLocks noGrp="1"/>
          </p:cNvSpPr>
          <p:nvPr>
            <p:ph type="ftr" sz="quarter" idx="11"/>
          </p:nvPr>
        </p:nvSpPr>
        <p:spPr/>
        <p:txBody>
          <a:bodyPr/>
          <a:lstStyle/>
          <a:p>
            <a:r>
              <a:rPr lang="en-US" noProof="0"/>
              <a:t>50 Shades of Data | RMOUG 2021</a:t>
            </a:r>
            <a:endParaRPr lang="nl-NL" noProof="0" dirty="0"/>
          </a:p>
        </p:txBody>
      </p:sp>
      <p:sp>
        <p:nvSpPr>
          <p:cNvPr id="4" name="Slide Number Placeholder 3">
            <a:extLst>
              <a:ext uri="{FF2B5EF4-FFF2-40B4-BE49-F238E27FC236}">
                <a16:creationId xmlns:a16="http://schemas.microsoft.com/office/drawing/2014/main" id="{1AE99E19-F562-489A-947F-3B5C3BD162B1}"/>
              </a:ext>
            </a:extLst>
          </p:cNvPr>
          <p:cNvSpPr>
            <a:spLocks noGrp="1"/>
          </p:cNvSpPr>
          <p:nvPr>
            <p:ph type="sldNum" sz="quarter" idx="12"/>
          </p:nvPr>
        </p:nvSpPr>
        <p:spPr/>
        <p:txBody>
          <a:bodyPr/>
          <a:lstStyle/>
          <a:p>
            <a:fld id="{14F1411D-0280-154F-AEAC-4C20B7AA46B2}" type="slidenum">
              <a:rPr lang="nl-NL" noProof="0" smtClean="0"/>
              <a:t>20</a:t>
            </a:fld>
            <a:endParaRPr lang="nl-NL" noProof="0" dirty="0"/>
          </a:p>
        </p:txBody>
      </p:sp>
    </p:spTree>
    <p:extLst>
      <p:ext uri="{BB962C8B-B14F-4D97-AF65-F5344CB8AC3E}">
        <p14:creationId xmlns:p14="http://schemas.microsoft.com/office/powerpoint/2010/main" val="3923144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par>
                          <p:cTn id="8" fill="hold">
                            <p:stCondLst>
                              <p:cond delay="500"/>
                            </p:stCondLst>
                            <p:childTnLst>
                              <p:par>
                                <p:cTn id="9" presetID="6" presetClass="emph" presetSubtype="0" fill="hold" nodeType="afterEffect">
                                  <p:stCondLst>
                                    <p:cond delay="0"/>
                                  </p:stCondLst>
                                  <p:childTnLst>
                                    <p:animScale>
                                      <p:cBhvr>
                                        <p:cTn id="10" dur="2000" fill="hold"/>
                                        <p:tgtEl>
                                          <p:spTgt spid="1026"/>
                                        </p:tgtEl>
                                      </p:cBhvr>
                                      <p:by x="400000" y="400000"/>
                                    </p:animScale>
                                  </p:childTnLst>
                                </p:cTn>
                              </p:par>
                            </p:childTnLst>
                          </p:cTn>
                        </p:par>
                        <p:par>
                          <p:cTn id="11" fill="hold">
                            <p:stCondLst>
                              <p:cond delay="2500"/>
                            </p:stCondLst>
                            <p:childTnLst>
                              <p:par>
                                <p:cTn id="12" presetID="10" presetClass="entr" presetSubtype="0" fill="hold" nodeType="after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from &lt;stream of tweet events&gt;</a:t>
            </a:r>
            <a:endParaRPr lang="nl-NL" dirty="0"/>
          </a:p>
        </p:txBody>
      </p:sp>
      <p:sp>
        <p:nvSpPr>
          <p:cNvPr id="6" name="Content Placeholder 5">
            <a:extLst>
              <a:ext uri="{FF2B5EF4-FFF2-40B4-BE49-F238E27FC236}">
                <a16:creationId xmlns:a16="http://schemas.microsoft.com/office/drawing/2014/main" id="{4D9F99F7-D5BD-4154-93E3-32553AAC5C07}"/>
              </a:ext>
            </a:extLst>
          </p:cNvPr>
          <p:cNvSpPr>
            <a:spLocks noGrp="1"/>
          </p:cNvSpPr>
          <p:nvPr>
            <p:ph idx="1"/>
          </p:nvPr>
        </p:nvSpPr>
        <p:spPr/>
        <p:txBody>
          <a:bodyPr/>
          <a:lstStyle/>
          <a:p>
            <a:endParaRPr lang="en-US"/>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'TD2021'</a:t>
            </a:r>
          </a:p>
        </p:txBody>
      </p:sp>
      <p:pic>
        <p:nvPicPr>
          <p:cNvPr id="4" name="Picture 3"/>
          <p:cNvPicPr>
            <a:picLocks noChangeAspect="1"/>
          </p:cNvPicPr>
          <p:nvPr/>
        </p:nvPicPr>
        <p:blipFill>
          <a:blip r:embed="rId2"/>
          <a:stretch>
            <a:fillRect/>
          </a:stretch>
        </p:blipFill>
        <p:spPr>
          <a:xfrm>
            <a:off x="5309120" y="3086977"/>
            <a:ext cx="3310552" cy="168650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
        <p:nvSpPr>
          <p:cNvPr id="7" name="Footer Placeholder 6">
            <a:extLst>
              <a:ext uri="{FF2B5EF4-FFF2-40B4-BE49-F238E27FC236}">
                <a16:creationId xmlns:a16="http://schemas.microsoft.com/office/drawing/2014/main" id="{8D0B13D2-D512-44FB-B07C-1F329FFEC679}"/>
              </a:ext>
            </a:extLst>
          </p:cNvPr>
          <p:cNvSpPr>
            <a:spLocks noGrp="1"/>
          </p:cNvSpPr>
          <p:nvPr>
            <p:ph type="ftr" sz="quarter" idx="11"/>
          </p:nvPr>
        </p:nvSpPr>
        <p:spPr/>
        <p:txBody>
          <a:bodyPr/>
          <a:lstStyle/>
          <a:p>
            <a:r>
              <a:rPr lang="en-US"/>
              <a:t>50 Shades of Data | RMOUG 2021</a:t>
            </a:r>
            <a:endParaRPr lang="nl-NL"/>
          </a:p>
        </p:txBody>
      </p:sp>
      <p:sp>
        <p:nvSpPr>
          <p:cNvPr id="8" name="Slide Number Placeholder 7">
            <a:extLst>
              <a:ext uri="{FF2B5EF4-FFF2-40B4-BE49-F238E27FC236}">
                <a16:creationId xmlns:a16="http://schemas.microsoft.com/office/drawing/2014/main" id="{7BB392D0-C1FF-42F6-960D-D1656DA1E1D1}"/>
              </a:ext>
            </a:extLst>
          </p:cNvPr>
          <p:cNvSpPr>
            <a:spLocks noGrp="1"/>
          </p:cNvSpPr>
          <p:nvPr>
            <p:ph type="sldNum" sz="quarter" idx="12"/>
          </p:nvPr>
        </p:nvSpPr>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140135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Running Count </a:t>
            </a:r>
            <a:br>
              <a:rPr lang="en-US" dirty="0"/>
            </a:br>
            <a:r>
              <a:rPr lang="en-US" dirty="0"/>
              <a:t>from &lt;stream of tweet events&gt;</a:t>
            </a:r>
            <a:endParaRPr lang="nl-NL" dirty="0"/>
          </a:p>
        </p:txBody>
      </p:sp>
      <p:sp>
        <p:nvSpPr>
          <p:cNvPr id="5" name="Content Placeholder 4">
            <a:extLst>
              <a:ext uri="{FF2B5EF4-FFF2-40B4-BE49-F238E27FC236}">
                <a16:creationId xmlns:a16="http://schemas.microsoft.com/office/drawing/2014/main" id="{F573B6B4-FD4E-473D-A78D-A8B0772A1530}"/>
              </a:ext>
            </a:extLst>
          </p:cNvPr>
          <p:cNvSpPr>
            <a:spLocks noGrp="1"/>
          </p:cNvSpPr>
          <p:nvPr>
            <p:ph idx="1"/>
          </p:nvPr>
        </p:nvSpPr>
        <p:spPr/>
        <p:txBody>
          <a:bodyPr/>
          <a:lstStyle/>
          <a:p>
            <a:endParaRPr lang="en-US"/>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6" name="Rectangle: Rounded Corners 5">
            <a:extLst>
              <a:ext uri="{FF2B5EF4-FFF2-40B4-BE49-F238E27FC236}">
                <a16:creationId xmlns:a16="http://schemas.microsoft.com/office/drawing/2014/main" id="{6B303BB3-E58D-4A32-8490-D5E552F36CAC}"/>
              </a:ext>
            </a:extLst>
          </p:cNvPr>
          <p:cNvSpPr/>
          <p:nvPr/>
        </p:nvSpPr>
        <p:spPr>
          <a:xfrm>
            <a:off x="1039510" y="3703647"/>
            <a:ext cx="3131820" cy="1172628"/>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Every tweet with one or more hashtags will trigger new results: </a:t>
            </a:r>
          </a:p>
          <a:p>
            <a:pPr algn="ctr"/>
            <a:r>
              <a:rPr lang="en-US" dirty="0"/>
              <a:t>the updated count for each of the tags in the tweet</a:t>
            </a:r>
          </a:p>
          <a:p>
            <a:pPr algn="ctr"/>
            <a:r>
              <a:rPr lang="en-US" dirty="0"/>
              <a:t>Note: the results are a stream [too]</a:t>
            </a:r>
          </a:p>
        </p:txBody>
      </p:sp>
      <p:sp>
        <p:nvSpPr>
          <p:cNvPr id="7" name="Footer Placeholder 6">
            <a:extLst>
              <a:ext uri="{FF2B5EF4-FFF2-40B4-BE49-F238E27FC236}">
                <a16:creationId xmlns:a16="http://schemas.microsoft.com/office/drawing/2014/main" id="{A3F2D51A-3547-4E4F-96D5-CAA168758793}"/>
              </a:ext>
            </a:extLst>
          </p:cNvPr>
          <p:cNvSpPr>
            <a:spLocks noGrp="1"/>
          </p:cNvSpPr>
          <p:nvPr>
            <p:ph type="ftr" sz="quarter" idx="11"/>
          </p:nvPr>
        </p:nvSpPr>
        <p:spPr/>
        <p:txBody>
          <a:bodyPr/>
          <a:lstStyle/>
          <a:p>
            <a:r>
              <a:rPr lang="en-US"/>
              <a:t>50 Shades of Data | RMOUG 2021</a:t>
            </a:r>
            <a:endParaRPr lang="nl-NL"/>
          </a:p>
        </p:txBody>
      </p:sp>
      <p:sp>
        <p:nvSpPr>
          <p:cNvPr id="8" name="Slide Number Placeholder 7">
            <a:extLst>
              <a:ext uri="{FF2B5EF4-FFF2-40B4-BE49-F238E27FC236}">
                <a16:creationId xmlns:a16="http://schemas.microsoft.com/office/drawing/2014/main" id="{D1A99480-6A39-42E3-B6C6-271A0856CD62}"/>
              </a:ext>
            </a:extLst>
          </p:cNvPr>
          <p:cNvSpPr>
            <a:spLocks noGrp="1"/>
          </p:cNvSpPr>
          <p:nvPr>
            <p:ph type="sldNum" sz="quarter" idx="12"/>
          </p:nvPr>
        </p:nvSpPr>
        <p:spPr/>
        <p:txBody>
          <a:bodyPr/>
          <a:lstStyle/>
          <a:p>
            <a:fld id="{14F1411D-0280-154F-AEAC-4C20B7AA46B2}" type="slidenum">
              <a:rPr lang="nl-NL" smtClean="0"/>
              <a:t>22</a:t>
            </a:fld>
            <a:endParaRPr lang="nl-NL"/>
          </a:p>
        </p:txBody>
      </p:sp>
    </p:spTree>
    <p:extLst>
      <p:ext uri="{BB962C8B-B14F-4D97-AF65-F5344CB8AC3E}">
        <p14:creationId xmlns:p14="http://schemas.microsoft.com/office/powerpoint/2010/main" val="124384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21"/>
            <a:ext cx="9144000" cy="576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1M </a:t>
            </a:r>
            <a:r>
              <a:rPr lang="nl-NL" sz="1400" dirty="0" err="1"/>
              <a:t>visits</a:t>
            </a:r>
            <a:endParaRPr lang="nl-NL" sz="1400" dirty="0"/>
          </a:p>
          <a:p>
            <a:endParaRPr lang="nl-NL" sz="1400" dirty="0"/>
          </a:p>
          <a:p>
            <a:endParaRPr lang="en-US" sz="1400"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882247" cy="1384995"/>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a:t>
            </a:r>
            <a:r>
              <a:rPr lang="nl-NL" sz="1400" b="1" dirty="0" err="1"/>
              <a:t>Horizontally</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FB0E6AF-A7AD-47D5-9D1A-81AF1A079218}"/>
              </a:ext>
            </a:extLst>
          </p:cNvPr>
          <p:cNvSpPr>
            <a:spLocks noGrp="1"/>
          </p:cNvSpPr>
          <p:nvPr>
            <p:ph type="title"/>
          </p:nvPr>
        </p:nvSpPr>
        <p:spPr/>
        <p:txBody>
          <a:bodyPr/>
          <a:lstStyle/>
          <a:p>
            <a:r>
              <a:rPr lang="en-US" dirty="0"/>
              <a:t>Information is read more often </a:t>
            </a:r>
            <a:br>
              <a:rPr lang="en-US" dirty="0"/>
            </a:br>
            <a:r>
              <a:rPr lang="en-US" dirty="0"/>
              <a:t>than it is written</a:t>
            </a:r>
          </a:p>
        </p:txBody>
      </p:sp>
      <p:sp>
        <p:nvSpPr>
          <p:cNvPr id="4" name="Footer Placeholder 3">
            <a:extLst>
              <a:ext uri="{FF2B5EF4-FFF2-40B4-BE49-F238E27FC236}">
                <a16:creationId xmlns:a16="http://schemas.microsoft.com/office/drawing/2014/main" id="{61269A29-0A85-4410-A5EC-2A48BAFFCF7F}"/>
              </a:ext>
            </a:extLst>
          </p:cNvPr>
          <p:cNvSpPr>
            <a:spLocks noGrp="1"/>
          </p:cNvSpPr>
          <p:nvPr>
            <p:ph type="ftr" sz="quarter" idx="11"/>
          </p:nvPr>
        </p:nvSpPr>
        <p:spPr/>
        <p:txBody>
          <a:bodyPr anchor="t">
            <a:normAutofit/>
          </a:bodyPr>
          <a:lstStyle/>
          <a:p>
            <a:pPr>
              <a:spcAft>
                <a:spcPts val="600"/>
              </a:spcAft>
            </a:pPr>
            <a:r>
              <a:rPr lang="en-US"/>
              <a:t>50 Shades of Data | RMOUG 2021</a:t>
            </a:r>
            <a:endParaRPr lang="nl-NL"/>
          </a:p>
        </p:txBody>
      </p:sp>
      <p:sp>
        <p:nvSpPr>
          <p:cNvPr id="5" name="Slide Number Placeholder 4">
            <a:extLst>
              <a:ext uri="{FF2B5EF4-FFF2-40B4-BE49-F238E27FC236}">
                <a16:creationId xmlns:a16="http://schemas.microsoft.com/office/drawing/2014/main" id="{506F39CB-90B1-41A9-8762-D8E1E06675ED}"/>
              </a:ext>
            </a:extLst>
          </p:cNvPr>
          <p:cNvSpPr>
            <a:spLocks noGrp="1"/>
          </p:cNvSpPr>
          <p:nvPr>
            <p:ph type="sldNum" sz="quarter" idx="12"/>
          </p:nvPr>
        </p:nvSpPr>
        <p:spPr/>
        <p:txBody>
          <a:bodyPr anchor="t">
            <a:normAutofit/>
          </a:bodyPr>
          <a:lstStyle/>
          <a:p>
            <a:pPr>
              <a:spcAft>
                <a:spcPts val="600"/>
              </a:spcAft>
            </a:pPr>
            <a:fld id="{14F1411D-0280-154F-AEAC-4C20B7AA46B2}" type="slidenum">
              <a:rPr lang="nl-NL" smtClean="0"/>
              <a:pPr>
                <a:spcAft>
                  <a:spcPts val="600"/>
                </a:spcAft>
              </a:pPr>
              <a:t>26</a:t>
            </a:fld>
            <a:endParaRPr lang="nl-NL"/>
          </a:p>
        </p:txBody>
      </p:sp>
      <p:sp>
        <p:nvSpPr>
          <p:cNvPr id="7" name="Picture Placeholder 6">
            <a:extLst>
              <a:ext uri="{FF2B5EF4-FFF2-40B4-BE49-F238E27FC236}">
                <a16:creationId xmlns:a16="http://schemas.microsoft.com/office/drawing/2014/main" id="{9DF1522B-0C9D-4532-890C-ADC4A659A0D9}"/>
              </a:ext>
            </a:extLst>
          </p:cNvPr>
          <p:cNvSpPr>
            <a:spLocks noGrp="1"/>
          </p:cNvSpPr>
          <p:nvPr>
            <p:ph type="pic" idx="1"/>
          </p:nvPr>
        </p:nvSpPr>
        <p:spPr/>
      </p:sp>
      <p:pic>
        <p:nvPicPr>
          <p:cNvPr id="7170" name="Picture 2" descr="BattleWornBooks: Winners! - Brent Weeks">
            <a:extLst>
              <a:ext uri="{FF2B5EF4-FFF2-40B4-BE49-F238E27FC236}">
                <a16:creationId xmlns:a16="http://schemas.microsoft.com/office/drawing/2014/main" id="{0A1A464F-4018-4739-B2BF-7868DB67801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953" b="18047"/>
          <a:stretch/>
        </p:blipFill>
        <p:spPr bwMode="auto">
          <a:xfrm>
            <a:off x="5185577" y="1911370"/>
            <a:ext cx="3452846" cy="2693220"/>
          </a:xfrm>
          <a:prstGeom prst="rect">
            <a:avLst/>
          </a:prstGeom>
          <a:solidFill>
            <a:srgbClr val="FFFFFF"/>
          </a:solidFill>
        </p:spPr>
      </p:pic>
    </p:spTree>
    <p:extLst>
      <p:ext uri="{BB962C8B-B14F-4D97-AF65-F5344CB8AC3E}">
        <p14:creationId xmlns:p14="http://schemas.microsoft.com/office/powerpoint/2010/main" val="42268091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dirty="0"/>
              <a:t>50 Shades of Data | RMOUG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919704" y="1125895"/>
            <a:ext cx="2624856" cy="2369334"/>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22719" y="1513372"/>
            <a:ext cx="1544641" cy="154464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9126A13-2A72-4839-964F-329BBF4291B7}"/>
              </a:ext>
            </a:extLst>
          </p:cNvPr>
          <p:cNvPicPr>
            <a:picLocks noChangeAspect="1"/>
          </p:cNvPicPr>
          <p:nvPr/>
        </p:nvPicPr>
        <p:blipFill>
          <a:blip r:embed="rId8"/>
          <a:stretch>
            <a:fillRect/>
          </a:stretch>
        </p:blipFill>
        <p:spPr>
          <a:xfrm>
            <a:off x="5080000" y="0"/>
            <a:ext cx="4064400" cy="935350"/>
          </a:xfrm>
          <a:prstGeom prst="rect">
            <a:avLst/>
          </a:prstGeom>
          <a:ln>
            <a:noFill/>
          </a:ln>
          <a:effectLst>
            <a:outerShdw blurRad="292100" dist="139700" dir="2700000" algn="tl" rotWithShape="0">
              <a:srgbClr val="333333">
                <a:alpha val="65000"/>
              </a:srgbClr>
            </a:outerShdw>
          </a:effectLst>
        </p:spPr>
      </p:pic>
      <p:sp>
        <p:nvSpPr>
          <p:cNvPr id="8" name="Slide Number Placeholder 7">
            <a:extLst>
              <a:ext uri="{FF2B5EF4-FFF2-40B4-BE49-F238E27FC236}">
                <a16:creationId xmlns:a16="http://schemas.microsoft.com/office/drawing/2014/main" id="{375A2018-4F03-4654-BCD9-8944A35C63DC}"/>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34832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atomically?</a:t>
            </a:r>
          </a:p>
          <a:p>
            <a:br>
              <a:rPr lang="en-US" dirty="0"/>
            </a:br>
            <a:br>
              <a:rPr lang="en-US" dirty="0"/>
            </a:br>
            <a:endParaRPr lang="en-US" dirty="0"/>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atomically?</a:t>
            </a:r>
          </a:p>
          <a:p>
            <a:br>
              <a:rPr lang="en-US" dirty="0"/>
            </a:br>
            <a:br>
              <a:rPr lang="en-US" dirty="0"/>
            </a:br>
            <a:br>
              <a:rPr lang="en-US" dirty="0"/>
            </a:br>
            <a:br>
              <a:rPr lang="en-US" dirty="0"/>
            </a:br>
            <a:endParaRPr lang="en-US" dirty="0"/>
          </a:p>
          <a:p>
            <a:r>
              <a:rPr lang="en-US" dirty="0"/>
              <a:t>Data Authorization Considerations</a:t>
            </a:r>
          </a:p>
          <a:p>
            <a:r>
              <a:rPr lang="en-US" dirty="0"/>
              <a:t>Locations &amp; Connectivity</a:t>
            </a:r>
          </a:p>
          <a:p>
            <a:r>
              <a:rPr lang="en-US" dirty="0"/>
              <a:t>Full resynch | restore of Query Store</a:t>
            </a:r>
          </a:p>
          <a:p>
            <a:endParaRPr lang="nl-NL" dirty="0"/>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Placeholder 1">
            <a:extLst>
              <a:ext uri="{FF2B5EF4-FFF2-40B4-BE49-F238E27FC236}">
                <a16:creationId xmlns:a16="http://schemas.microsoft.com/office/drawing/2014/main" id="{C758A05D-9294-4AB8-9DBF-2F23094BAEC6}"/>
              </a:ext>
            </a:extLst>
          </p:cNvPr>
          <p:cNvSpPr>
            <a:spLocks noGrp="1"/>
          </p:cNvSpPr>
          <p:nvPr>
            <p:ph type="body" idx="15"/>
          </p:nvPr>
        </p:nvSpPr>
        <p:spPr>
          <a:xfrm>
            <a:off x="5399005" y="1548000"/>
            <a:ext cx="3024000" cy="3024000"/>
          </a:xfrm>
        </p:spPr>
        <p:txBody>
          <a:bodyPr/>
          <a:lstStyle/>
          <a:p>
            <a:r>
              <a:rPr lang="en-US" sz="1800" dirty="0"/>
              <a:t>1. All transactions instantly processed everywhere </a:t>
            </a:r>
            <a:br>
              <a:rPr lang="en-US" sz="1800" dirty="0"/>
            </a:br>
            <a:r>
              <a:rPr lang="en-US" sz="1800" dirty="0"/>
              <a:t>(all data in synch)</a:t>
            </a:r>
            <a:br>
              <a:rPr lang="en-US" sz="1800" dirty="0"/>
            </a:br>
            <a:br>
              <a:rPr lang="en-US" sz="1800" dirty="0"/>
            </a:br>
            <a:r>
              <a:rPr lang="en-US" sz="1800" dirty="0"/>
              <a:t>2. Every reader will only ever see a valid situation (sum of complete transactions) that has really existed at some moment in time</a:t>
            </a:r>
          </a:p>
        </p:txBody>
      </p:sp>
      <p:sp>
        <p:nvSpPr>
          <p:cNvPr id="2" name="Title 1">
            <a:extLst>
              <a:ext uri="{FF2B5EF4-FFF2-40B4-BE49-F238E27FC236}">
                <a16:creationId xmlns:a16="http://schemas.microsoft.com/office/drawing/2014/main" id="{5060D747-380A-4C26-A634-69424167AC9F}"/>
              </a:ext>
            </a:extLst>
          </p:cNvPr>
          <p:cNvSpPr>
            <a:spLocks noGrp="1"/>
          </p:cNvSpPr>
          <p:nvPr>
            <p:ph type="title"/>
          </p:nvPr>
        </p:nvSpPr>
        <p:spPr>
          <a:xfrm>
            <a:off x="719999" y="288000"/>
            <a:ext cx="6624000" cy="504000"/>
          </a:xfrm>
        </p:spPr>
        <p:txBody>
          <a:bodyPr anchor="ctr">
            <a:normAutofit/>
          </a:bodyPr>
          <a:lstStyle/>
          <a:p>
            <a:r>
              <a:rPr lang="en-US" dirty="0"/>
              <a:t>Data Consistency</a:t>
            </a:r>
          </a:p>
        </p:txBody>
      </p:sp>
      <p:pic>
        <p:nvPicPr>
          <p:cNvPr id="7" name="Snagit_SNG850">
            <a:extLst>
              <a:ext uri="{FF2B5EF4-FFF2-40B4-BE49-F238E27FC236}">
                <a16:creationId xmlns:a16="http://schemas.microsoft.com/office/drawing/2014/main" id="{49B239FF-E17E-4662-850E-A02A5C1B2CEF}"/>
              </a:ext>
            </a:extLst>
          </p:cNvPr>
          <p:cNvPicPr>
            <a:picLocks noGrp="1" noChangeAspect="1"/>
          </p:cNvPicPr>
          <p:nvPr>
            <p:ph idx="1"/>
          </p:nvPr>
        </p:nvPicPr>
        <p:blipFill>
          <a:blip r:embed="rId2"/>
          <a:stretch>
            <a:fillRect/>
          </a:stretch>
        </p:blipFill>
        <p:spPr>
          <a:xfrm>
            <a:off x="800164" y="936000"/>
            <a:ext cx="4303677" cy="3780000"/>
          </a:xfrm>
          <a:noFill/>
        </p:spPr>
      </p:pic>
      <p:sp>
        <p:nvSpPr>
          <p:cNvPr id="4" name="Footer Placeholder 3">
            <a:extLst>
              <a:ext uri="{FF2B5EF4-FFF2-40B4-BE49-F238E27FC236}">
                <a16:creationId xmlns:a16="http://schemas.microsoft.com/office/drawing/2014/main" id="{E9A4ED82-A88A-4E71-9959-EFF6273463A0}"/>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50 Shades of Data | RMOUG 2021</a:t>
            </a:r>
            <a:endParaRPr lang="nl-NL"/>
          </a:p>
        </p:txBody>
      </p:sp>
      <p:sp>
        <p:nvSpPr>
          <p:cNvPr id="5" name="Slide Number Placeholder 4">
            <a:extLst>
              <a:ext uri="{FF2B5EF4-FFF2-40B4-BE49-F238E27FC236}">
                <a16:creationId xmlns:a16="http://schemas.microsoft.com/office/drawing/2014/main" id="{F1B243B7-9E18-4111-89E4-34173010BE37}"/>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14F1411D-0280-154F-AEAC-4C20B7AA46B2}" type="slidenum">
              <a:rPr lang="nl-NL" smtClean="0"/>
              <a:pPr>
                <a:spcAft>
                  <a:spcPts val="600"/>
                </a:spcAft>
              </a:pPr>
              <a:t>33</a:t>
            </a:fld>
            <a:endParaRPr lang="nl-NL"/>
          </a:p>
        </p:txBody>
      </p:sp>
      <p:sp>
        <p:nvSpPr>
          <p:cNvPr id="14" name="Subtitle 6">
            <a:extLst>
              <a:ext uri="{FF2B5EF4-FFF2-40B4-BE49-F238E27FC236}">
                <a16:creationId xmlns:a16="http://schemas.microsoft.com/office/drawing/2014/main" id="{75D06A37-8E74-4AA2-BA47-4D6CEA8A6E4C}"/>
              </a:ext>
            </a:extLst>
          </p:cNvPr>
          <p:cNvSpPr>
            <a:spLocks noGrp="1"/>
          </p:cNvSpPr>
          <p:nvPr>
            <p:ph type="subTitle" idx="13"/>
          </p:nvPr>
        </p:nvSpPr>
        <p:spPr>
          <a:xfrm>
            <a:off x="5490000" y="4157999"/>
            <a:ext cx="2880000" cy="322017"/>
          </a:xfrm>
        </p:spPr>
        <p:txBody>
          <a:bodyPr/>
          <a:lstStyle/>
          <a:p>
            <a:endParaRPr lang="en-US"/>
          </a:p>
        </p:txBody>
      </p:sp>
      <p:pic>
        <p:nvPicPr>
          <p:cNvPr id="11" name="Snagit_SNG817">
            <a:extLst>
              <a:ext uri="{FF2B5EF4-FFF2-40B4-BE49-F238E27FC236}">
                <a16:creationId xmlns:a16="http://schemas.microsoft.com/office/drawing/2014/main" id="{C639864F-17C9-4347-AA65-BC2EDEC24EB8}"/>
              </a:ext>
            </a:extLst>
          </p:cNvPr>
          <p:cNvPicPr>
            <a:picLocks noChangeAspect="1"/>
          </p:cNvPicPr>
          <p:nvPr/>
        </p:nvPicPr>
        <p:blipFill>
          <a:blip r:embed="rId3"/>
          <a:stretch>
            <a:fillRect/>
          </a:stretch>
        </p:blipFill>
        <p:spPr>
          <a:xfrm>
            <a:off x="7999422" y="1882085"/>
            <a:ext cx="718747" cy="6896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6920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1+#ppt_w/2"/>
                                          </p:val>
                                        </p:tav>
                                        <p:tav tm="100000">
                                          <p:val>
                                            <p:strVal val="#ppt_x"/>
                                          </p:val>
                                        </p:tav>
                                      </p:tavLst>
                                    </p:anim>
                                    <p:anim calcmode="lin" valueType="num">
                                      <p:cBhvr additive="base">
                                        <p:cTn id="14"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a:t>Real Time</a:t>
            </a:r>
            <a:br>
              <a:rPr lang="en-US" sz="4800" dirty="0"/>
            </a:br>
            <a:r>
              <a:rPr lang="en-US" sz="4000" dirty="0"/>
              <a:t>live | fresh | instantaneous | </a:t>
            </a:r>
            <a:br>
              <a:rPr lang="en-US" sz="4000" dirty="0"/>
            </a:br>
            <a:r>
              <a:rPr lang="en-US" sz="4000" dirty="0"/>
              <a:t>on line | synchronous</a:t>
            </a:r>
            <a:endParaRPr lang="nl-NL" sz="4800" dirty="0"/>
          </a:p>
        </p:txBody>
      </p:sp>
      <p:sp>
        <p:nvSpPr>
          <p:cNvPr id="2" name="Footer Placeholder 1">
            <a:extLst>
              <a:ext uri="{FF2B5EF4-FFF2-40B4-BE49-F238E27FC236}">
                <a16:creationId xmlns:a16="http://schemas.microsoft.com/office/drawing/2014/main" id="{761920DD-160A-4BE6-87FD-9B7679172C78}"/>
              </a:ext>
            </a:extLst>
          </p:cNvPr>
          <p:cNvSpPr>
            <a:spLocks noGrp="1"/>
          </p:cNvSpPr>
          <p:nvPr>
            <p:ph type="ftr" sz="quarter" idx="11"/>
          </p:nvPr>
        </p:nvSpPr>
        <p:spPr/>
        <p:txBody>
          <a:bodyPr/>
          <a:lstStyle/>
          <a:p>
            <a:r>
              <a:rPr lang="en-US" noProof="0"/>
              <a:t>50 Shades of Data | RMOUG 2021</a:t>
            </a:r>
            <a:endParaRPr lang="nl-NL" noProof="0" dirty="0"/>
          </a:p>
        </p:txBody>
      </p:sp>
      <p:sp>
        <p:nvSpPr>
          <p:cNvPr id="4" name="Slide Number Placeholder 3">
            <a:extLst>
              <a:ext uri="{FF2B5EF4-FFF2-40B4-BE49-F238E27FC236}">
                <a16:creationId xmlns:a16="http://schemas.microsoft.com/office/drawing/2014/main" id="{BA435C6E-DA88-4D48-87AC-6BD4A2886799}"/>
              </a:ext>
            </a:extLst>
          </p:cNvPr>
          <p:cNvSpPr>
            <a:spLocks noGrp="1"/>
          </p:cNvSpPr>
          <p:nvPr>
            <p:ph type="sldNum" sz="quarter" idx="12"/>
          </p:nvPr>
        </p:nvSpPr>
        <p:spPr/>
        <p:txBody>
          <a:bodyPr/>
          <a:lstStyle/>
          <a:p>
            <a:fld id="{14F1411D-0280-154F-AEAC-4C20B7AA46B2}" type="slidenum">
              <a:rPr lang="nl-NL" noProof="0" smtClean="0"/>
              <a:t>34</a:t>
            </a:fld>
            <a:endParaRPr lang="nl-NL" noProof="0" dirty="0"/>
          </a:p>
        </p:txBody>
      </p:sp>
    </p:spTree>
    <p:extLst>
      <p:ext uri="{BB962C8B-B14F-4D97-AF65-F5344CB8AC3E}">
        <p14:creationId xmlns:p14="http://schemas.microsoft.com/office/powerpoint/2010/main" val="185112022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38</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39</a:t>
            </a:fld>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39</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1.11111E-6 0 L 1.11111E-6 0.00031 C 0.00208 0.0037 0.00434 0.0071 0.00642 0.01142 C 0.00764 0.01389 0.01042 0.0216 0.01146 0.02562 C 0.0118 0.02747 0.0118 0.02963 0.01215 0.03148 C 0.01285 0.03426 0.01354 0.03704 0.01441 0.04012 C 0.01476 0.04321 0.01476 0.04691 0.01545 0.05 C 0.01545 0.05123 0.01649 0.05185 0.01701 0.05278 C 0.01771 0.05525 0.01805 0.05772 0.0184 0.06019 C 0.01962 0.06389 0.02187 0.06883 0.02274 0.07284 C 0.02344 0.07809 0.02413 0.08364 0.02483 0.08889 C 0.02517 0.09012 0.02552 0.09167 0.02569 0.09321 C 0.02882 0.10432 0.02621 0.09074 0.02812 0.10154 C 0.03021 0.12377 0.02743 0.09938 0.03055 0.11605 C 0.03125 0.11975 0.03125 0.12407 0.03212 0.12747 C 0.03264 0.12932 0.03333 0.13117 0.03385 0.13333 C 0.0342 0.13457 0.0342 0.13611 0.03455 0.13765 C 0.03524 0.14043 0.03628 0.14321 0.03698 0.14599 C 0.03767 0.14846 0.03802 0.15093 0.03854 0.1534 C 0.03906 0.15494 0.03958 0.15617 0.04028 0.15772 C 0.04114 0.15957 0.0434 0.16481 0.04427 0.16759 C 0.04601 0.17315 0.04757 0.17901 0.04913 0.18488 C 0.04965 0.18673 0.05035 0.18858 0.05069 0.19043 C 0.0526 0.19907 0.05139 0.19599 0.05399 0.20062 C 0.05608 0.21235 0.05243 0.19444 0.05799 0.21204 C 0.05851 0.21389 0.05816 0.21605 0.05885 0.2179 C 0.05937 0.21944 0.06059 0.22037 0.06128 0.22222 C 0.06302 0.22685 0.06267 0.23056 0.06528 0.23519 C 0.0658 0.23611 0.06684 0.23611 0.06771 0.23642 C 0.0684 0.23796 0.06927 0.2392 0.07014 0.24074 C 0.0717 0.24414 0.07378 0.24969 0.07483 0.2537 C 0.07535 0.25494 0.07535 0.25648 0.07569 0.25802 C 0.07639 0.2608 0.07743 0.26358 0.07812 0.26667 C 0.08246 0.28611 0.07483 0.25772 0.08055 0.27809 C 0.08108 0.28364 0.08142 0.28981 0.08212 0.29537 C 0.08229 0.2966 0.08264 0.29815 0.08299 0.29969 C 0.08316 0.30586 0.08333 0.31204 0.08385 0.31821 C 0.08385 0.31975 0.08455 0.32099 0.08455 0.32253 C 0.08646 0.3534 0.0842 0.33488 0.08628 0.34969 C 0.08594 0.36975 0.08594 0.38981 0.08542 0.40988 C 0.08542 0.41204 0.08489 0.41389 0.08455 0.41574 C 0.08403 0.42037 0.08351 0.42531 0.08299 0.42994 C 0.08108 0.44938 0.08281 0.44198 0.07969 0.45309 C 0.07951 0.45648 0.07934 0.45988 0.07899 0.46296 C 0.07882 0.46512 0.0783 0.46698 0.07812 0.46883 C 0.07778 0.47222 0.07778 0.47562 0.07726 0.4787 C 0.07708 0.48025 0.07674 0.48179 0.07656 0.48302 C 0.07587 0.48704 0.07621 0.49136 0.07483 0.49475 C 0.0743 0.49599 0.07361 0.49722 0.07326 0.49877 C 0.07257 0.50154 0.07222 0.50463 0.0717 0.50741 C 0.07135 0.50895 0.07101 0.51049 0.07083 0.51173 C 0.07066 0.51358 0.07031 0.51574 0.07014 0.51759 C 0.0684 0.52747 0.06875 0.52407 0.06684 0.53333 C 0.06649 0.53488 0.06632 0.53611 0.06597 0.53765 C 0.0658 0.53951 0.06562 0.54167 0.06528 0.54352 C 0.06493 0.54506 0.06406 0.54599 0.06354 0.54753 C 0.06319 0.54907 0.06302 0.55062 0.06285 0.55185 C 0.0625 0.55401 0.0625 0.55586 0.06198 0.55772 C 0.06146 0.55957 0.06042 0.56049 0.05955 0.56204 C 0.05746 0.57346 0.06059 0.56019 0.05642 0.5679 C 0.05573 0.56883 0.05608 0.57068 0.05555 0.57191 C 0.05469 0.57438 0.05347 0.57593 0.05226 0.57778 L 0.04983 0.5821 C 0.04739 0.59599 0.05156 0.57438 0.04757 0.59228 C 0.04687 0.59506 0.04635 0.59784 0.04583 0.60062 C 0.04583 0.60093 0.04427 0.60926 0.04427 0.60957 L 0.04427 0.61667 " pathEditMode="relative" rAng="0" ptsTypes="AAAAAAAAAAAAAAAAAAAAAAAAAAAAAAAAAAAAAAAAAAAAAAAAAAAAAAAAAAAAAAAAAAA">
                                      <p:cBhvr>
                                        <p:cTn id="8" dur="2000" fill="hold"/>
                                        <p:tgtEl>
                                          <p:spTgt spid="25"/>
                                        </p:tgtEl>
                                        <p:attrNameLst>
                                          <p:attrName>ppt_x</p:attrName>
                                          <p:attrName>ppt_y</p:attrName>
                                        </p:attrNameLst>
                                      </p:cBhvr>
                                      <p:rCtr x="4306" y="30833"/>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BAE5F-D077-4485-8C05-7F616EB0F39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CA01511-A006-4311-8256-EDA2823FAA4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A8DCD4B-BD20-4308-8023-C64DE42EAF12}"/>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2755010E-93CB-45C8-9D5B-28278838087A}"/>
              </a:ext>
            </a:extLst>
          </p:cNvPr>
          <p:cNvSpPr>
            <a:spLocks noGrp="1"/>
          </p:cNvSpPr>
          <p:nvPr>
            <p:ph type="sldNum" sz="quarter" idx="12"/>
          </p:nvPr>
        </p:nvSpPr>
        <p:spPr/>
        <p:txBody>
          <a:bodyPr/>
          <a:lstStyle/>
          <a:p>
            <a:fld id="{14F1411D-0280-154F-AEAC-4C20B7AA46B2}" type="slidenum">
              <a:rPr lang="nl-NL" smtClean="0"/>
              <a:t>4</a:t>
            </a:fld>
            <a:endParaRPr lang="nl-NL"/>
          </a:p>
        </p:txBody>
      </p:sp>
      <p:pic>
        <p:nvPicPr>
          <p:cNvPr id="18434" name="Picture 2" descr="Image result for the creation darkness and light">
            <a:extLst>
              <a:ext uri="{FF2B5EF4-FFF2-40B4-BE49-F238E27FC236}">
                <a16:creationId xmlns:a16="http://schemas.microsoft.com/office/drawing/2014/main" id="{EDE87B8F-38C9-46C2-A44B-448E12C0BD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4160" y="-335280"/>
            <a:ext cx="9535795" cy="5623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18433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BFE102-3B7E-4881-A44F-E2EF07B3C53C}"/>
              </a:ext>
            </a:extLst>
          </p:cNvPr>
          <p:cNvSpPr/>
          <p:nvPr/>
        </p:nvSpPr>
        <p:spPr>
          <a:xfrm>
            <a:off x="6410512" y="143519"/>
            <a:ext cx="2496724" cy="74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0" name="Diagram 9"/>
          <p:cNvGraphicFramePr/>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40</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40</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Free Vector | 100 fresh, green stamp">
            <a:extLst>
              <a:ext uri="{FF2B5EF4-FFF2-40B4-BE49-F238E27FC236}">
                <a16:creationId xmlns:a16="http://schemas.microsoft.com/office/drawing/2014/main" id="{08B09EB7-58E0-4500-916D-7692D3CE3BEF}"/>
              </a:ext>
            </a:extLst>
          </p:cNvPr>
          <p:cNvPicPr>
            <a:picLocks noChangeAspect="1" noChangeArrowheads="1"/>
          </p:cNvPicPr>
          <p:nvPr/>
        </p:nvPicPr>
        <p:blipFill>
          <a:blip r:embed="rId19">
            <a:clrChange>
              <a:clrFrom>
                <a:srgbClr val="F8F9F4"/>
              </a:clrFrom>
              <a:clrTo>
                <a:srgbClr val="F8F9F4">
                  <a:alpha val="0"/>
                </a:srgbClr>
              </a:clrTo>
            </a:clrChange>
            <a:extLst>
              <a:ext uri="{28A0092B-C50C-407E-A947-70E740481C1C}">
                <a14:useLocalDpi xmlns:a14="http://schemas.microsoft.com/office/drawing/2010/main" val="0"/>
              </a:ext>
            </a:extLst>
          </a:blip>
          <a:srcRect/>
          <a:stretch>
            <a:fillRect/>
          </a:stretch>
        </p:blipFill>
        <p:spPr bwMode="auto">
          <a:xfrm>
            <a:off x="6903576" y="-654822"/>
            <a:ext cx="2401979" cy="24019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7BFE102-3B7E-4881-A44F-E2EF07B3C53C}"/>
              </a:ext>
            </a:extLst>
          </p:cNvPr>
          <p:cNvSpPr/>
          <p:nvPr/>
        </p:nvSpPr>
        <p:spPr>
          <a:xfrm>
            <a:off x="6410512" y="143519"/>
            <a:ext cx="2496724" cy="742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41</a:t>
            </a:fld>
            <a:endParaRPr lang="nl-NL"/>
          </a:p>
        </p:txBody>
      </p:sp>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41</a:t>
            </a:fld>
            <a:endParaRPr lang="nl-NL"/>
          </a:p>
        </p:txBody>
      </p:sp>
      <p:pic>
        <p:nvPicPr>
          <p:cNvPr id="10242" name="Picture 2" descr="Free Vector | 100 fresh, green stamp">
            <a:extLst>
              <a:ext uri="{FF2B5EF4-FFF2-40B4-BE49-F238E27FC236}">
                <a16:creationId xmlns:a16="http://schemas.microsoft.com/office/drawing/2014/main" id="{08B09EB7-58E0-4500-916D-7692D3CE3BEF}"/>
              </a:ext>
            </a:extLst>
          </p:cNvPr>
          <p:cNvPicPr>
            <a:picLocks noChangeAspect="1" noChangeArrowheads="1"/>
          </p:cNvPicPr>
          <p:nvPr/>
        </p:nvPicPr>
        <p:blipFill>
          <a:blip r:embed="rId2">
            <a:clrChange>
              <a:clrFrom>
                <a:srgbClr val="F8F9F4"/>
              </a:clrFrom>
              <a:clrTo>
                <a:srgbClr val="F8F9F4">
                  <a:alpha val="0"/>
                </a:srgbClr>
              </a:clrTo>
            </a:clrChange>
            <a:extLst>
              <a:ext uri="{28A0092B-C50C-407E-A947-70E740481C1C}">
                <a14:useLocalDpi xmlns:a14="http://schemas.microsoft.com/office/drawing/2010/main" val="0"/>
              </a:ext>
            </a:extLst>
          </a:blip>
          <a:srcRect/>
          <a:stretch>
            <a:fillRect/>
          </a:stretch>
        </p:blipFill>
        <p:spPr bwMode="auto">
          <a:xfrm>
            <a:off x="3028950" y="-654822"/>
            <a:ext cx="6276606" cy="6276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8804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chemeClr val="accent2">
                    <a:lumMod val="75000"/>
                  </a:schemeClr>
                </a:solidFill>
              </a:rPr>
              <a:t>accountId</a:t>
            </a:r>
            <a:r>
              <a:rPr lang="en-US" dirty="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amount: 10</a:t>
            </a:r>
          </a:p>
          <a:p>
            <a:pPr algn="ctr"/>
            <a:r>
              <a:rPr lang="en-US" sz="1100" dirty="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0" animBg="1"/>
      <p:bldP spid="42" grpId="0" animBg="1"/>
      <p:bldP spid="43" grpId="0" animBg="1"/>
      <p:bldP spid="45" grpId="0" animBg="1"/>
      <p:bldP spid="46" grpId="0" animBg="1"/>
      <p:bldP spid="4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10" descr="Image result for oracle nosql">
            <a:extLst>
              <a:ext uri="{FF2B5EF4-FFF2-40B4-BE49-F238E27FC236}">
                <a16:creationId xmlns:a16="http://schemas.microsoft.com/office/drawing/2014/main" id="{50EFE1B0-7CF5-4B65-AFF8-FE85EABF8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621" y="3048815"/>
            <a:ext cx="1071580" cy="562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3AC9C7-3458-4AE5-90AE-3BC99B76747D}"/>
              </a:ext>
            </a:extLst>
          </p:cNvPr>
          <p:cNvSpPr>
            <a:spLocks noGrp="1"/>
          </p:cNvSpPr>
          <p:nvPr>
            <p:ph type="title"/>
          </p:nvPr>
        </p:nvSpPr>
        <p:spPr/>
        <p:txBody>
          <a:bodyPr/>
          <a:lstStyle/>
          <a:p>
            <a:r>
              <a:rPr lang="nl-NL" dirty="0"/>
              <a:t>Distributed Database </a:t>
            </a:r>
            <a:r>
              <a:rPr lang="nl-NL" dirty="0" err="1"/>
              <a:t>with</a:t>
            </a:r>
            <a:r>
              <a:rPr lang="nl-NL" dirty="0"/>
              <a:t> Event </a:t>
            </a:r>
            <a:r>
              <a:rPr lang="nl-NL" dirty="0" err="1"/>
              <a:t>Sourcing</a:t>
            </a:r>
            <a:r>
              <a:rPr lang="nl-NL" dirty="0"/>
              <a:t> &amp; </a:t>
            </a:r>
            <a:r>
              <a:rPr lang="nl-NL" dirty="0" err="1"/>
              <a:t>Current</a:t>
            </a:r>
            <a:r>
              <a:rPr lang="nl-NL" dirty="0"/>
              <a:t> State</a:t>
            </a:r>
            <a:endParaRPr lang="en-NL" dirty="0"/>
          </a:p>
        </p:txBody>
      </p:sp>
      <p:sp>
        <p:nvSpPr>
          <p:cNvPr id="4" name="Footer Placeholder 3">
            <a:extLst>
              <a:ext uri="{FF2B5EF4-FFF2-40B4-BE49-F238E27FC236}">
                <a16:creationId xmlns:a16="http://schemas.microsoft.com/office/drawing/2014/main" id="{D679BCBB-B4CC-4A9B-B64C-CF3BB2742DF1}"/>
              </a:ext>
            </a:extLst>
          </p:cNvPr>
          <p:cNvSpPr>
            <a:spLocks noGrp="1"/>
          </p:cNvSpPr>
          <p:nvPr>
            <p:ph type="ftr" sz="quarter" idx="11"/>
          </p:nvPr>
        </p:nvSpPr>
        <p:spPr>
          <a:xfrm>
            <a:off x="4968000" y="5004000"/>
            <a:ext cx="3240000" cy="108000"/>
          </a:xfrm>
        </p:spPr>
        <p:txBody>
          <a:bodyPr/>
          <a:lstStyle/>
          <a:p>
            <a:r>
              <a:rPr lang="en-US"/>
              <a:t>50 Shades of Data | RMOUG 2021</a:t>
            </a:r>
            <a:endParaRPr lang="nl-NL" dirty="0"/>
          </a:p>
        </p:txBody>
      </p:sp>
      <p:sp>
        <p:nvSpPr>
          <p:cNvPr id="5" name="Slide Number Placeholder 4">
            <a:extLst>
              <a:ext uri="{FF2B5EF4-FFF2-40B4-BE49-F238E27FC236}">
                <a16:creationId xmlns:a16="http://schemas.microsoft.com/office/drawing/2014/main" id="{3C09B452-D83A-4D2D-9ACF-C5DB87DC25AE}"/>
              </a:ext>
            </a:extLst>
          </p:cNvPr>
          <p:cNvSpPr>
            <a:spLocks noGrp="1"/>
          </p:cNvSpPr>
          <p:nvPr>
            <p:ph type="sldNum" sz="quarter" idx="12"/>
          </p:nvPr>
        </p:nvSpPr>
        <p:spPr>
          <a:xfrm>
            <a:off x="7831428" y="5004000"/>
            <a:ext cx="144000" cy="108000"/>
          </a:xfrm>
        </p:spPr>
        <p:txBody>
          <a:bodyPr/>
          <a:lstStyle/>
          <a:p>
            <a:fld id="{14F1411D-0280-154F-AEAC-4C20B7AA46B2}" type="slidenum">
              <a:rPr lang="nl-NL" smtClean="0"/>
              <a:t>45</a:t>
            </a:fld>
            <a:endParaRPr lang="nl-NL"/>
          </a:p>
        </p:txBody>
      </p:sp>
      <p:pic>
        <p:nvPicPr>
          <p:cNvPr id="6" name="Picture 5">
            <a:extLst>
              <a:ext uri="{FF2B5EF4-FFF2-40B4-BE49-F238E27FC236}">
                <a16:creationId xmlns:a16="http://schemas.microsoft.com/office/drawing/2014/main" id="{366286BA-CEE1-4F03-8652-2C807CE0F886}"/>
              </a:ext>
            </a:extLst>
          </p:cNvPr>
          <p:cNvPicPr>
            <a:picLocks noChangeAspect="1"/>
          </p:cNvPicPr>
          <p:nvPr/>
        </p:nvPicPr>
        <p:blipFill>
          <a:blip r:embed="rId4"/>
          <a:stretch>
            <a:fillRect/>
          </a:stretch>
        </p:blipFill>
        <p:spPr>
          <a:xfrm>
            <a:off x="1867176" y="792000"/>
            <a:ext cx="5197290" cy="3261643"/>
          </a:xfrm>
          <a:prstGeom prst="rect">
            <a:avLst/>
          </a:prstGeom>
        </p:spPr>
      </p:pic>
      <p:sp>
        <p:nvSpPr>
          <p:cNvPr id="7" name="Right Arrow 9">
            <a:extLst>
              <a:ext uri="{FF2B5EF4-FFF2-40B4-BE49-F238E27FC236}">
                <a16:creationId xmlns:a16="http://schemas.microsoft.com/office/drawing/2014/main" id="{D4CD4D76-608C-4433-90E5-9745B92E2BD1}"/>
              </a:ext>
            </a:extLst>
          </p:cNvPr>
          <p:cNvSpPr/>
          <p:nvPr/>
        </p:nvSpPr>
        <p:spPr>
          <a:xfrm rot="18661547">
            <a:off x="1315931" y="2754762"/>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endParaRPr lang="nl-NL" dirty="0"/>
          </a:p>
        </p:txBody>
      </p:sp>
      <p:sp>
        <p:nvSpPr>
          <p:cNvPr id="8" name="Cube 7">
            <a:extLst>
              <a:ext uri="{FF2B5EF4-FFF2-40B4-BE49-F238E27FC236}">
                <a16:creationId xmlns:a16="http://schemas.microsoft.com/office/drawing/2014/main" id="{103356F5-FCF0-4C46-B692-2992963647E8}"/>
              </a:ext>
            </a:extLst>
          </p:cNvPr>
          <p:cNvSpPr/>
          <p:nvPr/>
        </p:nvSpPr>
        <p:spPr>
          <a:xfrm>
            <a:off x="2255896" y="2919034"/>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pic>
        <p:nvPicPr>
          <p:cNvPr id="9" name="Snagit_PPTACF6">
            <a:extLst>
              <a:ext uri="{FF2B5EF4-FFF2-40B4-BE49-F238E27FC236}">
                <a16:creationId xmlns:a16="http://schemas.microsoft.com/office/drawing/2014/main" id="{8C990D0F-D7C7-4EC6-9230-2F6BDE12547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6977" y="3841968"/>
            <a:ext cx="857254" cy="901341"/>
          </a:xfrm>
          <a:prstGeom prst="rect">
            <a:avLst/>
          </a:prstGeom>
        </p:spPr>
      </p:pic>
      <p:pic>
        <p:nvPicPr>
          <p:cNvPr id="10" name="Picture 4" descr="Image result for hyperledger fabric">
            <a:extLst>
              <a:ext uri="{FF2B5EF4-FFF2-40B4-BE49-F238E27FC236}">
                <a16:creationId xmlns:a16="http://schemas.microsoft.com/office/drawing/2014/main" id="{D07885C6-8878-46E7-BC04-5D7890DD2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851" y="4509996"/>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60C6B7D-037B-42D2-AF73-E5606D611624}"/>
              </a:ext>
            </a:extLst>
          </p:cNvPr>
          <p:cNvPicPr>
            <a:picLocks noChangeAspect="1"/>
          </p:cNvPicPr>
          <p:nvPr/>
        </p:nvPicPr>
        <p:blipFill>
          <a:blip r:embed="rId7"/>
          <a:stretch>
            <a:fillRect/>
          </a:stretch>
        </p:blipFill>
        <p:spPr>
          <a:xfrm>
            <a:off x="7638531" y="1042049"/>
            <a:ext cx="731583" cy="2545301"/>
          </a:xfrm>
          <a:prstGeom prst="rect">
            <a:avLst/>
          </a:prstGeom>
        </p:spPr>
      </p:pic>
      <p:sp>
        <p:nvSpPr>
          <p:cNvPr id="12" name="Cube 11">
            <a:extLst>
              <a:ext uri="{FF2B5EF4-FFF2-40B4-BE49-F238E27FC236}">
                <a16:creationId xmlns:a16="http://schemas.microsoft.com/office/drawing/2014/main" id="{413F3F42-AF0A-4E45-805B-4AA282212B73}"/>
              </a:ext>
            </a:extLst>
          </p:cNvPr>
          <p:cNvSpPr/>
          <p:nvPr/>
        </p:nvSpPr>
        <p:spPr>
          <a:xfrm>
            <a:off x="7749452" y="11914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AD618E5A-5F45-4794-B525-770C76564D2B}"/>
              </a:ext>
            </a:extLst>
          </p:cNvPr>
          <p:cNvSpPr/>
          <p:nvPr/>
        </p:nvSpPr>
        <p:spPr>
          <a:xfrm>
            <a:off x="7771487" y="13604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6" name="Group 15">
            <a:extLst>
              <a:ext uri="{FF2B5EF4-FFF2-40B4-BE49-F238E27FC236}">
                <a16:creationId xmlns:a16="http://schemas.microsoft.com/office/drawing/2014/main" id="{F50541DD-98DE-4989-ACBC-693B61155C61}"/>
              </a:ext>
            </a:extLst>
          </p:cNvPr>
          <p:cNvGrpSpPr/>
          <p:nvPr/>
        </p:nvGrpSpPr>
        <p:grpSpPr>
          <a:xfrm>
            <a:off x="5900599" y="829000"/>
            <a:ext cx="73576" cy="115306"/>
            <a:chOff x="8350424" y="1343838"/>
            <a:chExt cx="190409" cy="281261"/>
          </a:xfrm>
        </p:grpSpPr>
        <p:sp>
          <p:nvSpPr>
            <p:cNvPr id="14" name="Cube 13">
              <a:extLst>
                <a:ext uri="{FF2B5EF4-FFF2-40B4-BE49-F238E27FC236}">
                  <a16:creationId xmlns:a16="http://schemas.microsoft.com/office/drawing/2014/main" id="{F02C4D0E-55FB-4AA1-B2A4-F1328A3BC032}"/>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Rectangle 14">
              <a:extLst>
                <a:ext uri="{FF2B5EF4-FFF2-40B4-BE49-F238E27FC236}">
                  <a16:creationId xmlns:a16="http://schemas.microsoft.com/office/drawing/2014/main" id="{B3AD1D2D-15E7-47BE-8E1B-C97227695BD1}"/>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7" name="Group 16">
            <a:extLst>
              <a:ext uri="{FF2B5EF4-FFF2-40B4-BE49-F238E27FC236}">
                <a16:creationId xmlns:a16="http://schemas.microsoft.com/office/drawing/2014/main" id="{A9F865EB-8880-4EF3-A187-1CC76AEFF13E}"/>
              </a:ext>
            </a:extLst>
          </p:cNvPr>
          <p:cNvGrpSpPr/>
          <p:nvPr/>
        </p:nvGrpSpPr>
        <p:grpSpPr>
          <a:xfrm>
            <a:off x="6626505" y="1923873"/>
            <a:ext cx="73576" cy="115306"/>
            <a:chOff x="8350424" y="1343838"/>
            <a:chExt cx="190409" cy="281261"/>
          </a:xfrm>
        </p:grpSpPr>
        <p:sp>
          <p:nvSpPr>
            <p:cNvPr id="18" name="Cube 17">
              <a:extLst>
                <a:ext uri="{FF2B5EF4-FFF2-40B4-BE49-F238E27FC236}">
                  <a16:creationId xmlns:a16="http://schemas.microsoft.com/office/drawing/2014/main" id="{4823E02F-04BC-43DB-BC3B-898F2F25DB23}"/>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9" name="Rectangle 18">
              <a:extLst>
                <a:ext uri="{FF2B5EF4-FFF2-40B4-BE49-F238E27FC236}">
                  <a16:creationId xmlns:a16="http://schemas.microsoft.com/office/drawing/2014/main" id="{CE53999F-53D0-44D5-9F98-B11FB8F9402A}"/>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0" name="Group 19">
            <a:extLst>
              <a:ext uri="{FF2B5EF4-FFF2-40B4-BE49-F238E27FC236}">
                <a16:creationId xmlns:a16="http://schemas.microsoft.com/office/drawing/2014/main" id="{6BAEE9B3-2A84-477E-A2C2-1B710D519609}"/>
              </a:ext>
            </a:extLst>
          </p:cNvPr>
          <p:cNvGrpSpPr/>
          <p:nvPr/>
        </p:nvGrpSpPr>
        <p:grpSpPr>
          <a:xfrm>
            <a:off x="5900599" y="2972709"/>
            <a:ext cx="73576" cy="115306"/>
            <a:chOff x="8350424" y="1343838"/>
            <a:chExt cx="190409" cy="281261"/>
          </a:xfrm>
        </p:grpSpPr>
        <p:sp>
          <p:nvSpPr>
            <p:cNvPr id="21" name="Cube 20">
              <a:extLst>
                <a:ext uri="{FF2B5EF4-FFF2-40B4-BE49-F238E27FC236}">
                  <a16:creationId xmlns:a16="http://schemas.microsoft.com/office/drawing/2014/main" id="{598645FD-BEFD-443E-BB8C-0FBFD5BC59E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2" name="Rectangle 21">
              <a:extLst>
                <a:ext uri="{FF2B5EF4-FFF2-40B4-BE49-F238E27FC236}">
                  <a16:creationId xmlns:a16="http://schemas.microsoft.com/office/drawing/2014/main" id="{4139AE12-E59D-474A-A933-9346A5A1F4A7}"/>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3" name="Group 22">
            <a:extLst>
              <a:ext uri="{FF2B5EF4-FFF2-40B4-BE49-F238E27FC236}">
                <a16:creationId xmlns:a16="http://schemas.microsoft.com/office/drawing/2014/main" id="{20C778C5-A3F0-4C87-8CD7-9F400F6C4170}"/>
              </a:ext>
            </a:extLst>
          </p:cNvPr>
          <p:cNvGrpSpPr/>
          <p:nvPr/>
        </p:nvGrpSpPr>
        <p:grpSpPr>
          <a:xfrm>
            <a:off x="2922371" y="2926672"/>
            <a:ext cx="73576" cy="115306"/>
            <a:chOff x="8350424" y="1343838"/>
            <a:chExt cx="190409" cy="281261"/>
          </a:xfrm>
        </p:grpSpPr>
        <p:sp>
          <p:nvSpPr>
            <p:cNvPr id="24" name="Cube 23">
              <a:extLst>
                <a:ext uri="{FF2B5EF4-FFF2-40B4-BE49-F238E27FC236}">
                  <a16:creationId xmlns:a16="http://schemas.microsoft.com/office/drawing/2014/main" id="{5C99C7CA-AB65-4326-BA4B-182266B4B8B7}"/>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5" name="Rectangle 24">
              <a:extLst>
                <a:ext uri="{FF2B5EF4-FFF2-40B4-BE49-F238E27FC236}">
                  <a16:creationId xmlns:a16="http://schemas.microsoft.com/office/drawing/2014/main" id="{C7EF7EB9-019C-4E56-8AF3-4433DA77C189}"/>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09F4F74C-2D98-46B9-AF79-4678324A2FA6}"/>
              </a:ext>
            </a:extLst>
          </p:cNvPr>
          <p:cNvGrpSpPr/>
          <p:nvPr/>
        </p:nvGrpSpPr>
        <p:grpSpPr>
          <a:xfrm>
            <a:off x="2921570" y="771377"/>
            <a:ext cx="73576" cy="115306"/>
            <a:chOff x="8350424" y="1343838"/>
            <a:chExt cx="190409" cy="281261"/>
          </a:xfrm>
        </p:grpSpPr>
        <p:sp>
          <p:nvSpPr>
            <p:cNvPr id="27" name="Cube 26">
              <a:extLst>
                <a:ext uri="{FF2B5EF4-FFF2-40B4-BE49-F238E27FC236}">
                  <a16:creationId xmlns:a16="http://schemas.microsoft.com/office/drawing/2014/main" id="{9AC690A7-AD39-4720-B5DD-01D3021F9C8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8" name="Rectangle 27">
              <a:extLst>
                <a:ext uri="{FF2B5EF4-FFF2-40B4-BE49-F238E27FC236}">
                  <a16:creationId xmlns:a16="http://schemas.microsoft.com/office/drawing/2014/main" id="{E9047543-A30C-4FFA-8B0C-D8B919D7714F}"/>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9" name="Group 28">
            <a:extLst>
              <a:ext uri="{FF2B5EF4-FFF2-40B4-BE49-F238E27FC236}">
                <a16:creationId xmlns:a16="http://schemas.microsoft.com/office/drawing/2014/main" id="{5BDD0C15-04C2-44BA-B3E4-46E9EDEBACFF}"/>
              </a:ext>
            </a:extLst>
          </p:cNvPr>
          <p:cNvGrpSpPr/>
          <p:nvPr/>
        </p:nvGrpSpPr>
        <p:grpSpPr>
          <a:xfrm>
            <a:off x="2219108" y="1866220"/>
            <a:ext cx="73576" cy="115306"/>
            <a:chOff x="8350424" y="1343838"/>
            <a:chExt cx="190409" cy="281261"/>
          </a:xfrm>
        </p:grpSpPr>
        <p:sp>
          <p:nvSpPr>
            <p:cNvPr id="30" name="Cube 29">
              <a:extLst>
                <a:ext uri="{FF2B5EF4-FFF2-40B4-BE49-F238E27FC236}">
                  <a16:creationId xmlns:a16="http://schemas.microsoft.com/office/drawing/2014/main" id="{9EDE7392-13C1-48CD-BB22-6D5964AB6DA5}"/>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1" name="Rectangle 30">
              <a:extLst>
                <a:ext uri="{FF2B5EF4-FFF2-40B4-BE49-F238E27FC236}">
                  <a16:creationId xmlns:a16="http://schemas.microsoft.com/office/drawing/2014/main" id="{2FBBED6A-3903-4F65-A1E6-2B61FC963396}"/>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2" name="Can 24">
            <a:extLst>
              <a:ext uri="{FF2B5EF4-FFF2-40B4-BE49-F238E27FC236}">
                <a16:creationId xmlns:a16="http://schemas.microsoft.com/office/drawing/2014/main" id="{443263ED-5B81-4132-A30F-AF60F7542CCA}"/>
              </a:ext>
            </a:extLst>
          </p:cNvPr>
          <p:cNvSpPr/>
          <p:nvPr/>
        </p:nvSpPr>
        <p:spPr>
          <a:xfrm>
            <a:off x="7324084" y="3471758"/>
            <a:ext cx="1328529" cy="925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World State</a:t>
            </a:r>
          </a:p>
          <a:p>
            <a:pPr algn="ctr"/>
            <a:endParaRPr lang="en-US" dirty="0"/>
          </a:p>
          <a:p>
            <a:pPr algn="ctr"/>
            <a:endParaRPr lang="en-US" dirty="0"/>
          </a:p>
          <a:p>
            <a:pPr algn="ctr"/>
            <a:endParaRPr lang="nl-NL" dirty="0"/>
          </a:p>
        </p:txBody>
      </p:sp>
      <p:sp>
        <p:nvSpPr>
          <p:cNvPr id="35" name="Cube 34">
            <a:extLst>
              <a:ext uri="{FF2B5EF4-FFF2-40B4-BE49-F238E27FC236}">
                <a16:creationId xmlns:a16="http://schemas.microsoft.com/office/drawing/2014/main" id="{83C6F8CB-4159-4149-98DD-0310C594317E}"/>
              </a:ext>
            </a:extLst>
          </p:cNvPr>
          <p:cNvSpPr/>
          <p:nvPr/>
        </p:nvSpPr>
        <p:spPr>
          <a:xfrm>
            <a:off x="7487547" y="4167495"/>
            <a:ext cx="190409" cy="168966"/>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39" name="Cube 38">
            <a:extLst>
              <a:ext uri="{FF2B5EF4-FFF2-40B4-BE49-F238E27FC236}">
                <a16:creationId xmlns:a16="http://schemas.microsoft.com/office/drawing/2014/main" id="{435350CC-7C54-4ECE-84A3-1742BC4AB6D3}"/>
              </a:ext>
            </a:extLst>
          </p:cNvPr>
          <p:cNvSpPr/>
          <p:nvPr/>
        </p:nvSpPr>
        <p:spPr>
          <a:xfrm>
            <a:off x="7800968" y="408301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42" name="Cube 41">
            <a:extLst>
              <a:ext uri="{FF2B5EF4-FFF2-40B4-BE49-F238E27FC236}">
                <a16:creationId xmlns:a16="http://schemas.microsoft.com/office/drawing/2014/main" id="{E4F3DC2B-4F18-4B76-B81F-47FA1F53152B}"/>
              </a:ext>
            </a:extLst>
          </p:cNvPr>
          <p:cNvSpPr/>
          <p:nvPr/>
        </p:nvSpPr>
        <p:spPr>
          <a:xfrm>
            <a:off x="8111417" y="4185869"/>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43" name="Can 24">
            <a:extLst>
              <a:ext uri="{FF2B5EF4-FFF2-40B4-BE49-F238E27FC236}">
                <a16:creationId xmlns:a16="http://schemas.microsoft.com/office/drawing/2014/main" id="{09E0D5E0-8F10-44C4-A253-17F885905518}"/>
              </a:ext>
            </a:extLst>
          </p:cNvPr>
          <p:cNvSpPr/>
          <p:nvPr/>
        </p:nvSpPr>
        <p:spPr>
          <a:xfrm>
            <a:off x="6139428"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4" name="Can 24">
            <a:extLst>
              <a:ext uri="{FF2B5EF4-FFF2-40B4-BE49-F238E27FC236}">
                <a16:creationId xmlns:a16="http://schemas.microsoft.com/office/drawing/2014/main" id="{131EE80A-91AA-45AD-ADCF-618B37BD8F87}"/>
              </a:ext>
            </a:extLst>
          </p:cNvPr>
          <p:cNvSpPr/>
          <p:nvPr/>
        </p:nvSpPr>
        <p:spPr>
          <a:xfrm>
            <a:off x="2582484"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5" name="Can 24">
            <a:extLst>
              <a:ext uri="{FF2B5EF4-FFF2-40B4-BE49-F238E27FC236}">
                <a16:creationId xmlns:a16="http://schemas.microsoft.com/office/drawing/2014/main" id="{888E11BA-4591-4ED9-9559-6D57CE10FF54}"/>
              </a:ext>
            </a:extLst>
          </p:cNvPr>
          <p:cNvSpPr/>
          <p:nvPr/>
        </p:nvSpPr>
        <p:spPr>
          <a:xfrm>
            <a:off x="6791498" y="2699810"/>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6" name="Can 24">
            <a:extLst>
              <a:ext uri="{FF2B5EF4-FFF2-40B4-BE49-F238E27FC236}">
                <a16:creationId xmlns:a16="http://schemas.microsoft.com/office/drawing/2014/main" id="{7E4198A6-5117-4756-BBD9-4A897358D8CA}"/>
              </a:ext>
            </a:extLst>
          </p:cNvPr>
          <p:cNvSpPr/>
          <p:nvPr/>
        </p:nvSpPr>
        <p:spPr>
          <a:xfrm>
            <a:off x="2533983" y="730666"/>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pic>
        <p:nvPicPr>
          <p:cNvPr id="47" name="Snagit_PPTA17C">
            <a:extLst>
              <a:ext uri="{FF2B5EF4-FFF2-40B4-BE49-F238E27FC236}">
                <a16:creationId xmlns:a16="http://schemas.microsoft.com/office/drawing/2014/main" id="{60DB53FE-8936-4097-A48C-35D224338D32}"/>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727" y="4435237"/>
            <a:ext cx="578999" cy="555652"/>
          </a:xfrm>
          <a:prstGeom prst="rect">
            <a:avLst/>
          </a:prstGeom>
        </p:spPr>
      </p:pic>
      <p:sp>
        <p:nvSpPr>
          <p:cNvPr id="48" name="Arrow: Quad 47">
            <a:extLst>
              <a:ext uri="{FF2B5EF4-FFF2-40B4-BE49-F238E27FC236}">
                <a16:creationId xmlns:a16="http://schemas.microsoft.com/office/drawing/2014/main" id="{C5CB8389-087F-4242-A7FC-582877576F02}"/>
              </a:ext>
            </a:extLst>
          </p:cNvPr>
          <p:cNvSpPr/>
          <p:nvPr/>
        </p:nvSpPr>
        <p:spPr>
          <a:xfrm>
            <a:off x="3806005" y="1804988"/>
            <a:ext cx="1181818" cy="1106489"/>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1" name="Picture 2" descr="Image result for logo kafka">
            <a:extLst>
              <a:ext uri="{FF2B5EF4-FFF2-40B4-BE49-F238E27FC236}">
                <a16:creationId xmlns:a16="http://schemas.microsoft.com/office/drawing/2014/main" id="{040A8317-408B-4FBC-88CE-F26645409C1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4303" y="650971"/>
            <a:ext cx="606640" cy="318875"/>
          </a:xfrm>
          <a:prstGeom prst="rect">
            <a:avLst/>
          </a:prstGeom>
          <a:noFill/>
          <a:extLst>
            <a:ext uri="{909E8E84-426E-40DD-AFC4-6F175D3DCCD1}">
              <a14:hiddenFill xmlns:a14="http://schemas.microsoft.com/office/drawing/2010/main">
                <a:solidFill>
                  <a:srgbClr val="FFFFFF"/>
                </a:solidFill>
              </a14:hiddenFill>
            </a:ext>
          </a:extLst>
        </p:spPr>
      </p:pic>
      <p:pic>
        <p:nvPicPr>
          <p:cNvPr id="34" name="Snagit_SNG82F">
            <a:extLst>
              <a:ext uri="{FF2B5EF4-FFF2-40B4-BE49-F238E27FC236}">
                <a16:creationId xmlns:a16="http://schemas.microsoft.com/office/drawing/2014/main" id="{B77D9426-CEB6-4571-86BF-43AF51E84695}"/>
              </a:ext>
            </a:extLst>
          </p:cNvPr>
          <p:cNvPicPr>
            <a:picLocks noChangeAspect="1"/>
          </p:cNvPicPr>
          <p:nvPr/>
        </p:nvPicPr>
        <p:blipFill>
          <a:blip r:embed="rId10"/>
          <a:stretch>
            <a:fillRect/>
          </a:stretch>
        </p:blipFill>
        <p:spPr>
          <a:xfrm>
            <a:off x="5594017" y="3916163"/>
            <a:ext cx="463680" cy="354189"/>
          </a:xfrm>
          <a:prstGeom prst="rect">
            <a:avLst/>
          </a:prstGeom>
        </p:spPr>
      </p:pic>
      <p:pic>
        <p:nvPicPr>
          <p:cNvPr id="1028" name="Picture 4" descr="Image result for leveldb logo">
            <a:extLst>
              <a:ext uri="{FF2B5EF4-FFF2-40B4-BE49-F238E27FC236}">
                <a16:creationId xmlns:a16="http://schemas.microsoft.com/office/drawing/2014/main" id="{DC31FE75-27EC-4074-8481-C14217992DC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2402" y="3934730"/>
            <a:ext cx="857254" cy="36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1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2000"/>
                                        <p:tgtEl>
                                          <p:spTgt spid="48"/>
                                        </p:tgtEl>
                                      </p:cBhvr>
                                    </p:animEffect>
                                    <p:anim calcmode="lin" valueType="num">
                                      <p:cBhvr>
                                        <p:cTn id="28" dur="2000" fill="hold"/>
                                        <p:tgtEl>
                                          <p:spTgt spid="48"/>
                                        </p:tgtEl>
                                        <p:attrNameLst>
                                          <p:attrName>ppt_w</p:attrName>
                                        </p:attrNameLst>
                                      </p:cBhvr>
                                      <p:tavLst>
                                        <p:tav tm="0" fmla="#ppt_w*sin(2.5*pi*$)">
                                          <p:val>
                                            <p:fltVal val="0"/>
                                          </p:val>
                                        </p:tav>
                                        <p:tav tm="100000">
                                          <p:val>
                                            <p:fltVal val="1"/>
                                          </p:val>
                                        </p:tav>
                                      </p:tavLst>
                                    </p:anim>
                                    <p:anim calcmode="lin" valueType="num">
                                      <p:cBhvr>
                                        <p:cTn id="29" dur="2000" fill="hold"/>
                                        <p:tgtEl>
                                          <p:spTgt spid="48"/>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45" presetClass="exit" presetSubtype="0" fill="hold" grpId="1" nodeType="afterEffect">
                                  <p:stCondLst>
                                    <p:cond delay="0"/>
                                  </p:stCondLst>
                                  <p:childTnLst>
                                    <p:animEffect transition="out" filter="fade">
                                      <p:cBhvr>
                                        <p:cTn id="32" dur="2000"/>
                                        <p:tgtEl>
                                          <p:spTgt spid="48"/>
                                        </p:tgtEl>
                                      </p:cBhvr>
                                    </p:animEffect>
                                    <p:anim calcmode="lin" valueType="num">
                                      <p:cBhvr>
                                        <p:cTn id="33" dur="2000"/>
                                        <p:tgtEl>
                                          <p:spTgt spid="4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4" dur="2000"/>
                                        <p:tgtEl>
                                          <p:spTgt spid="48"/>
                                        </p:tgtEl>
                                        <p:attrNameLst>
                                          <p:attrName>ppt_h</p:attrName>
                                        </p:attrNameLst>
                                      </p:cBhvr>
                                      <p:tavLst>
                                        <p:tav tm="0">
                                          <p:val>
                                            <p:strVal val="ppt_h"/>
                                          </p:val>
                                        </p:tav>
                                        <p:tav tm="100000">
                                          <p:val>
                                            <p:strVal val="ppt_h"/>
                                          </p:val>
                                        </p:tav>
                                      </p:tavLst>
                                    </p:anim>
                                    <p:set>
                                      <p:cBhvr>
                                        <p:cTn id="35" dur="1" fill="hold">
                                          <p:stCondLst>
                                            <p:cond delay="1999"/>
                                          </p:stCondLst>
                                        </p:cTn>
                                        <p:tgtEl>
                                          <p:spTgt spid="4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0"/>
                                          </p:stCondLst>
                                        </p:cTn>
                                        <p:tgtEl>
                                          <p:spTgt spid="26"/>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500"/>
                                  </p:stCondLst>
                                  <p:childTnLst>
                                    <p:set>
                                      <p:cBhvr>
                                        <p:cTn id="52" dur="1" fill="hold">
                                          <p:stCondLst>
                                            <p:cond delay="0"/>
                                          </p:stCondLst>
                                        </p:cTn>
                                        <p:tgtEl>
                                          <p:spTgt spid="16"/>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nodeType="afterEffect">
                                  <p:stCondLst>
                                    <p:cond delay="500"/>
                                  </p:stCondLst>
                                  <p:childTnLst>
                                    <p:set>
                                      <p:cBhvr>
                                        <p:cTn id="55" dur="1" fill="hold">
                                          <p:stCondLst>
                                            <p:cond delay="0"/>
                                          </p:stCondLst>
                                        </p:cTn>
                                        <p:tgtEl>
                                          <p:spTgt spid="20"/>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nodeType="afterEffect">
                                  <p:stCondLst>
                                    <p:cond delay="50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32" grpId="0" animBg="1"/>
      <p:bldP spid="35" grpId="0" animBg="1"/>
      <p:bldP spid="39" grpId="0" animBg="1"/>
      <p:bldP spid="42" grpId="0" animBg="1"/>
      <p:bldP spid="43" grpId="0" animBg="1"/>
      <p:bldP spid="44" grpId="0" animBg="1"/>
      <p:bldP spid="45" grpId="0" animBg="1"/>
      <p:bldP spid="46" grpId="0" animBg="1"/>
      <p:bldP spid="48" grpId="0" animBg="1"/>
      <p:bldP spid="48"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a:t>
            </a:r>
            <a:endParaRPr lang="nl-NL" dirty="0"/>
          </a:p>
        </p:txBody>
      </p:sp>
      <p:sp>
        <p:nvSpPr>
          <p:cNvPr id="3" name="Content Placeholder 2"/>
          <p:cNvSpPr>
            <a:spLocks noGrp="1"/>
          </p:cNvSpPr>
          <p:nvPr>
            <p:ph idx="1"/>
          </p:nvPr>
        </p:nvSpPr>
        <p:spPr/>
        <p:txBody>
          <a:bodyPr/>
          <a:lstStyle/>
          <a:p>
            <a:r>
              <a:rPr lang="en-US" dirty="0" err="1"/>
              <a:t>Madelon’s</a:t>
            </a:r>
            <a:r>
              <a:rPr lang="en-US" dirty="0"/>
              <a:t> </a:t>
            </a:r>
            <a:r>
              <a:rPr lang="en-US" dirty="0" err="1"/>
              <a:t>pasje</a:t>
            </a:r>
            <a:endParaRPr lang="en-US" dirty="0"/>
          </a:p>
          <a:p>
            <a:r>
              <a:rPr lang="en-US" dirty="0"/>
              <a:t>Real world vs World of Databases</a:t>
            </a:r>
          </a:p>
          <a:p>
            <a:r>
              <a:rPr lang="en-US" dirty="0"/>
              <a:t>Relax!</a:t>
            </a:r>
          </a:p>
          <a:p>
            <a:r>
              <a:rPr lang="en-US" dirty="0"/>
              <a:t>Anomaly detection</a:t>
            </a:r>
            <a:endParaRPr lang="nl-NL" dirty="0"/>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Flag outline">
            <a:extLst>
              <a:ext uri="{FF2B5EF4-FFF2-40B4-BE49-F238E27FC236}">
                <a16:creationId xmlns:a16="http://schemas.microsoft.com/office/drawing/2014/main" id="{5759B99C-1D61-483F-815F-CB56A9B99DC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237070" y="1080000"/>
            <a:ext cx="1350339" cy="1491750"/>
          </a:xfrm>
          <a:prstGeom prst="rect">
            <a:avLst/>
          </a:prstGeom>
        </p:spPr>
      </p:pic>
      <p:sp>
        <p:nvSpPr>
          <p:cNvPr id="8" name="TextBox 7">
            <a:extLst>
              <a:ext uri="{FF2B5EF4-FFF2-40B4-BE49-F238E27FC236}">
                <a16:creationId xmlns:a16="http://schemas.microsoft.com/office/drawing/2014/main" id="{E4264E85-9234-4BD7-8432-B1CBAB57A234}"/>
              </a:ext>
            </a:extLst>
          </p:cNvPr>
          <p:cNvSpPr txBox="1"/>
          <p:nvPr/>
        </p:nvSpPr>
        <p:spPr>
          <a:xfrm>
            <a:off x="7590035" y="1357803"/>
            <a:ext cx="644407" cy="200055"/>
          </a:xfrm>
          <a:prstGeom prst="rect">
            <a:avLst/>
          </a:prstGeom>
          <a:solidFill>
            <a:schemeClr val="bg1">
              <a:lumMod val="75000"/>
            </a:schemeClr>
          </a:solidFill>
        </p:spPr>
        <p:txBody>
          <a:bodyPr wrap="none" lIns="0" tIns="0" rIns="0" bIns="0" rtlCol="0">
            <a:spAutoFit/>
          </a:bodyPr>
          <a:lstStyle/>
          <a:p>
            <a:r>
              <a:rPr lang="en-US" sz="1300" dirty="0">
                <a:latin typeface="Bradley Hand ITC" panose="03070402050302030203" pitchFamily="66" charset="0"/>
              </a:rPr>
              <a:t>Rebellion</a:t>
            </a:r>
          </a:p>
        </p:txBody>
      </p:sp>
    </p:spTree>
    <p:extLst>
      <p:ext uri="{BB962C8B-B14F-4D97-AF65-F5344CB8AC3E}">
        <p14:creationId xmlns:p14="http://schemas.microsoft.com/office/powerpoint/2010/main" val="4223092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a:t>Allowable</a:t>
            </a:r>
            <a:r>
              <a:rPr lang="fr-FR" dirty="0"/>
              <a:t> values</a:t>
            </a:r>
          </a:p>
          <a:p>
            <a:r>
              <a:rPr lang="fr-FR" dirty="0" err="1"/>
              <a:t>Mandatory</a:t>
            </a:r>
            <a:r>
              <a:rPr lang="fr-FR" dirty="0"/>
              <a:t> </a:t>
            </a:r>
            <a:r>
              <a:rPr lang="fr-FR" dirty="0" err="1"/>
              <a:t>attributes</a:t>
            </a:r>
            <a:endParaRPr lang="fr-FR" dirty="0"/>
          </a:p>
          <a:p>
            <a:r>
              <a:rPr lang="fr-FR" dirty="0"/>
              <a:t>(</a:t>
            </a:r>
            <a:r>
              <a:rPr lang="fr-FR" dirty="0" err="1"/>
              <a:t>Foreign</a:t>
            </a:r>
            <a:r>
              <a:rPr lang="fr-FR" dirty="0"/>
              <a:t> Key) </a:t>
            </a:r>
            <a:r>
              <a:rPr lang="fr-FR" dirty="0" err="1"/>
              <a:t>References</a:t>
            </a:r>
            <a:endParaRPr lang="fr-FR" dirty="0"/>
          </a:p>
          <a:p>
            <a:r>
              <a:rPr lang="fr-FR" dirty="0"/>
              <a:t>NULL</a:t>
            </a:r>
          </a:p>
          <a:p>
            <a:r>
              <a:rPr lang="fr-FR" dirty="0" err="1"/>
              <a:t>Constraints</a:t>
            </a:r>
            <a:r>
              <a:rPr lang="fr-FR" dirty="0"/>
              <a:t> on</a:t>
            </a:r>
          </a:p>
          <a:p>
            <a:pPr lvl="1"/>
            <a:r>
              <a:rPr lang="fr-FR" dirty="0"/>
              <a:t>type</a:t>
            </a:r>
          </a:p>
          <a:p>
            <a:pPr lvl="1"/>
            <a:r>
              <a:rPr lang="fr-FR" dirty="0" err="1"/>
              <a:t>length</a:t>
            </a:r>
            <a:endParaRPr lang="fr-FR" dirty="0"/>
          </a:p>
          <a:p>
            <a:pPr lvl="1"/>
            <a:r>
              <a:rPr lang="fr-FR" dirty="0"/>
              <a:t>format</a:t>
            </a:r>
          </a:p>
          <a:p>
            <a:pPr lvl="1"/>
            <a:r>
              <a:rPr lang="fr-FR" dirty="0" err="1"/>
              <a:t>Spelling</a:t>
            </a:r>
            <a:endParaRPr lang="fr-FR" dirty="0"/>
          </a:p>
          <a:p>
            <a:pPr lvl="1"/>
            <a:r>
              <a:rPr lang="fr-FR" dirty="0" err="1"/>
              <a:t>Character</a:t>
            </a:r>
            <a:r>
              <a:rPr lang="fr-FR" dirty="0"/>
              <a:t> </a:t>
            </a:r>
            <a:r>
              <a:rPr lang="fr-FR" dirty="0" err="1"/>
              <a:t>encoding</a:t>
            </a:r>
            <a:endParaRPr lang="fr-FR" dirty="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2848EF1-ED8B-4FAA-9B49-BB19AF05112B}"/>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61880146-ECE8-4D30-B1C5-ED18B87C54F7}"/>
              </a:ext>
            </a:extLst>
          </p:cNvPr>
          <p:cNvSpPr>
            <a:spLocks noGrp="1"/>
          </p:cNvSpPr>
          <p:nvPr>
            <p:ph type="sldNum" sz="quarter" idx="12"/>
          </p:nvPr>
        </p:nvSpPr>
        <p:spPr/>
        <p:txBody>
          <a:bodyPr/>
          <a:lstStyle/>
          <a:p>
            <a:fld id="{14F1411D-0280-154F-AEAC-4C20B7AA46B2}" type="slidenum">
              <a:rPr lang="nl-NL" smtClean="0"/>
              <a:t>47</a:t>
            </a:fld>
            <a:endParaRPr lang="nl-NL"/>
          </a:p>
        </p:txBody>
      </p:sp>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a:t>How </a:t>
            </a:r>
            <a:r>
              <a:rPr lang="fr-FR" dirty="0" err="1"/>
              <a:t>useful</a:t>
            </a:r>
            <a:r>
              <a:rPr lang="fr-FR" dirty="0"/>
              <a:t> </a:t>
            </a:r>
            <a:r>
              <a:rPr lang="fr-FR" dirty="0" err="1"/>
              <a:t>is</a:t>
            </a:r>
            <a:r>
              <a:rPr lang="fr-FR" dirty="0"/>
              <a:t> </a:t>
            </a:r>
            <a:r>
              <a:rPr lang="fr-FR" dirty="0" err="1"/>
              <a:t>it</a:t>
            </a:r>
            <a:r>
              <a:rPr lang="fr-FR" dirty="0"/>
              <a:t> to </a:t>
            </a:r>
            <a:r>
              <a:rPr lang="fr-FR" dirty="0" err="1"/>
              <a:t>enforce</a:t>
            </a:r>
            <a:r>
              <a:rPr lang="fr-FR" dirty="0"/>
              <a:t> data </a:t>
            </a:r>
            <a:r>
              <a:rPr lang="fr-FR" dirty="0" err="1"/>
              <a:t>integrity</a:t>
            </a:r>
            <a:r>
              <a:rPr lang="fr-FR" dirty="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B2D9A2E9-930C-448F-B47E-8B09E7B4B025}"/>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E141A176-DC44-492A-8AB4-C1C3AE01C951}"/>
              </a:ext>
            </a:extLst>
          </p:cNvPr>
          <p:cNvSpPr>
            <a:spLocks noGrp="1"/>
          </p:cNvSpPr>
          <p:nvPr>
            <p:ph type="sldNum" sz="quarter" idx="12"/>
          </p:nvPr>
        </p:nvSpPr>
        <p:spPr/>
        <p:txBody>
          <a:bodyPr/>
          <a:lstStyle/>
          <a:p>
            <a:fld id="{14F1411D-0280-154F-AEAC-4C20B7AA46B2}" type="slidenum">
              <a:rPr lang="nl-NL" smtClean="0"/>
              <a:t>48</a:t>
            </a:fld>
            <a:endParaRPr lang="nl-NL"/>
          </a:p>
        </p:txBody>
      </p:sp>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t>
            </a:r>
            <a:br>
              <a:rPr lang="en-US" dirty="0"/>
            </a:br>
            <a:r>
              <a:rPr lang="en-US" dirty="0"/>
              <a:t>and not get confused?</a:t>
            </a:r>
          </a:p>
          <a:p>
            <a:r>
              <a:rPr lang="en-US" dirty="0"/>
              <a:t>About auditability and non-repudiation?</a:t>
            </a:r>
          </a:p>
          <a:p>
            <a:endParaRPr lang="en-US" dirty="0"/>
          </a:p>
          <a:p>
            <a:r>
              <a:rPr lang="en-US" dirty="0"/>
              <a:t>What about the real world?</a:t>
            </a:r>
          </a:p>
          <a:p>
            <a:pPr lvl="1"/>
            <a:r>
              <a:rPr lang="en-US" dirty="0"/>
              <a:t>Data in IT is just a representation;</a:t>
            </a:r>
            <a:br>
              <a:rPr lang="en-US" dirty="0"/>
            </a:br>
            <a:r>
              <a:rPr lang="en-US" dirty="0"/>
              <a:t>if 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00663" y="3186122"/>
            <a:ext cx="1734912" cy="1707925"/>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descr="Image result for why integrity">
            <a:extLst>
              <a:ext uri="{FF2B5EF4-FFF2-40B4-BE49-F238E27FC236}">
                <a16:creationId xmlns:a16="http://schemas.microsoft.com/office/drawing/2014/main" id="{773BD86C-F581-492D-8C23-CDAFFF1AD5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6450" y="0"/>
            <a:ext cx="3967550" cy="264612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C8D7BAB0-FBA0-4036-AA0B-9EBFCFAB5E8A}"/>
                  </a:ext>
                </a:extLst>
              </p14:cNvPr>
              <p14:cNvContentPartPr/>
              <p14:nvPr/>
            </p14:nvContentPartPr>
            <p14:xfrm>
              <a:off x="7320363" y="1046860"/>
              <a:ext cx="1125360" cy="425880"/>
            </p14:xfrm>
          </p:contentPart>
        </mc:Choice>
        <mc:Fallback xmlns="">
          <p:pic>
            <p:nvPicPr>
              <p:cNvPr id="5" name="Ink 4">
                <a:extLst>
                  <a:ext uri="{FF2B5EF4-FFF2-40B4-BE49-F238E27FC236}">
                    <a16:creationId xmlns:a16="http://schemas.microsoft.com/office/drawing/2014/main" id="{C8D7BAB0-FBA0-4036-AA0B-9EBFCFAB5E8A}"/>
                  </a:ext>
                </a:extLst>
              </p:cNvPr>
              <p:cNvPicPr/>
              <p:nvPr/>
            </p:nvPicPr>
            <p:blipFill>
              <a:blip r:embed="rId6"/>
              <a:stretch>
                <a:fillRect/>
              </a:stretch>
            </p:blipFill>
            <p:spPr>
              <a:xfrm>
                <a:off x="7311363" y="1037860"/>
                <a:ext cx="1143000" cy="443520"/>
              </a:xfrm>
              <a:prstGeom prst="rect">
                <a:avLst/>
              </a:prstGeom>
            </p:spPr>
          </p:pic>
        </mc:Fallback>
      </mc:AlternateContent>
      <p:pic>
        <p:nvPicPr>
          <p:cNvPr id="17414" name="Picture 6" descr="Image result for mandatory field">
            <a:extLst>
              <a:ext uri="{FF2B5EF4-FFF2-40B4-BE49-F238E27FC236}">
                <a16:creationId xmlns:a16="http://schemas.microsoft.com/office/drawing/2014/main" id="{CB9375C8-52B8-475F-9A86-12373B7F4F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95363" y="3726107"/>
            <a:ext cx="2159583" cy="112939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C428CE0-9C78-4157-A082-FDB207FB5D95}"/>
              </a:ext>
            </a:extLst>
          </p:cNvPr>
          <p:cNvSpPr txBox="1"/>
          <p:nvPr/>
        </p:nvSpPr>
        <p:spPr>
          <a:xfrm>
            <a:off x="1879600" y="4421172"/>
            <a:ext cx="740587" cy="138499"/>
          </a:xfrm>
          <a:prstGeom prst="rect">
            <a:avLst/>
          </a:prstGeom>
          <a:noFill/>
        </p:spPr>
        <p:txBody>
          <a:bodyPr wrap="none" lIns="0" tIns="0" rIns="0" bIns="0" rtlCol="0">
            <a:spAutoFit/>
          </a:bodyPr>
          <a:lstStyle/>
          <a:p>
            <a:r>
              <a:rPr lang="en-US" sz="900" dirty="0">
                <a:latin typeface="Cascadia Code" panose="020B0609020000020004" pitchFamily="49" charset="0"/>
                <a:cs typeface="Cascadia Code" panose="020B0609020000020004" pitchFamily="49" charset="0"/>
              </a:rPr>
              <a:t>Santa Claus</a:t>
            </a:r>
          </a:p>
        </p:txBody>
      </p:sp>
      <p:sp>
        <p:nvSpPr>
          <p:cNvPr id="12" name="TextBox 11">
            <a:extLst>
              <a:ext uri="{FF2B5EF4-FFF2-40B4-BE49-F238E27FC236}">
                <a16:creationId xmlns:a16="http://schemas.microsoft.com/office/drawing/2014/main" id="{AAAC738E-3E64-4AF8-82E8-4DE60168668C}"/>
              </a:ext>
            </a:extLst>
          </p:cNvPr>
          <p:cNvSpPr txBox="1"/>
          <p:nvPr/>
        </p:nvSpPr>
        <p:spPr>
          <a:xfrm>
            <a:off x="1888133" y="4639407"/>
            <a:ext cx="605935" cy="138499"/>
          </a:xfrm>
          <a:prstGeom prst="rect">
            <a:avLst/>
          </a:prstGeom>
          <a:noFill/>
        </p:spPr>
        <p:txBody>
          <a:bodyPr wrap="none" lIns="0" tIns="0" rIns="0" bIns="0" rtlCol="0">
            <a:spAutoFit/>
          </a:bodyPr>
          <a:lstStyle/>
          <a:p>
            <a:r>
              <a:rPr lang="en-US" sz="900" dirty="0">
                <a:latin typeface="Cascadia Code" panose="020B0609020000020004" pitchFamily="49" charset="0"/>
                <a:cs typeface="Cascadia Code" panose="020B0609020000020004" pitchFamily="49" charset="0"/>
              </a:rPr>
              <a:t>987654321</a:t>
            </a:r>
          </a:p>
        </p:txBody>
      </p:sp>
      <p:sp>
        <p:nvSpPr>
          <p:cNvPr id="13" name="TextBox 12">
            <a:extLst>
              <a:ext uri="{FF2B5EF4-FFF2-40B4-BE49-F238E27FC236}">
                <a16:creationId xmlns:a16="http://schemas.microsoft.com/office/drawing/2014/main" id="{E0C718FD-7269-4F6D-9197-5609FADDEE92}"/>
              </a:ext>
            </a:extLst>
          </p:cNvPr>
          <p:cNvSpPr txBox="1"/>
          <p:nvPr/>
        </p:nvSpPr>
        <p:spPr>
          <a:xfrm>
            <a:off x="1881426" y="4217660"/>
            <a:ext cx="336631" cy="138499"/>
          </a:xfrm>
          <a:prstGeom prst="rect">
            <a:avLst/>
          </a:prstGeom>
          <a:noFill/>
        </p:spPr>
        <p:txBody>
          <a:bodyPr wrap="none" lIns="0" tIns="0" rIns="0" bIns="0" rtlCol="0">
            <a:spAutoFit/>
          </a:bodyPr>
          <a:lstStyle/>
          <a:p>
            <a:r>
              <a:rPr lang="en-US" sz="900" dirty="0">
                <a:latin typeface="Cascadia Code" panose="020B0609020000020004" pitchFamily="49" charset="0"/>
                <a:cs typeface="Cascadia Code" panose="020B0609020000020004" pitchFamily="49" charset="0"/>
              </a:rPr>
              <a:t>Lucas</a:t>
            </a:r>
          </a:p>
        </p:txBody>
      </p:sp>
      <p:sp>
        <p:nvSpPr>
          <p:cNvPr id="8" name="Footer Placeholder 7">
            <a:extLst>
              <a:ext uri="{FF2B5EF4-FFF2-40B4-BE49-F238E27FC236}">
                <a16:creationId xmlns:a16="http://schemas.microsoft.com/office/drawing/2014/main" id="{1D091CC0-C746-4C5E-968A-5035EA9549AD}"/>
              </a:ext>
            </a:extLst>
          </p:cNvPr>
          <p:cNvSpPr>
            <a:spLocks noGrp="1"/>
          </p:cNvSpPr>
          <p:nvPr>
            <p:ph type="ftr" sz="quarter" idx="11"/>
          </p:nvPr>
        </p:nvSpPr>
        <p:spPr/>
        <p:txBody>
          <a:bodyPr/>
          <a:lstStyle/>
          <a:p>
            <a:r>
              <a:rPr lang="en-US"/>
              <a:t>50 Shades of Data | RMOUG 2021</a:t>
            </a:r>
            <a:endParaRPr lang="nl-NL"/>
          </a:p>
        </p:txBody>
      </p:sp>
      <p:sp>
        <p:nvSpPr>
          <p:cNvPr id="9" name="Slide Number Placeholder 8">
            <a:extLst>
              <a:ext uri="{FF2B5EF4-FFF2-40B4-BE49-F238E27FC236}">
                <a16:creationId xmlns:a16="http://schemas.microsoft.com/office/drawing/2014/main" id="{B459F9B8-7200-4BC3-AA2B-657C1FCCA9F4}"/>
              </a:ext>
            </a:extLst>
          </p:cNvPr>
          <p:cNvSpPr>
            <a:spLocks noGrp="1"/>
          </p:cNvSpPr>
          <p:nvPr>
            <p:ph type="sldNum" sz="quarter" idx="12"/>
          </p:nvPr>
        </p:nvSpPr>
        <p:spPr/>
        <p:txBody>
          <a:bodyPr/>
          <a:lstStyle/>
          <a:p>
            <a:fld id="{14F1411D-0280-154F-AEAC-4C20B7AA46B2}" type="slidenum">
              <a:rPr lang="nl-NL" smtClean="0"/>
              <a:t>49</a:t>
            </a:fld>
            <a:endParaRPr lang="nl-NL"/>
          </a:p>
        </p:txBody>
      </p:sp>
    </p:spTree>
    <p:extLst>
      <p:ext uri="{BB962C8B-B14F-4D97-AF65-F5344CB8AC3E}">
        <p14:creationId xmlns:p14="http://schemas.microsoft.com/office/powerpoint/2010/main" val="37034985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entr" presetSubtype="0" fill="hold" nodeType="afterEffect">
                                  <p:stCondLst>
                                    <p:cond delay="200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childTnLst>
                                </p:cTn>
                              </p:par>
                            </p:childTnLst>
                          </p:cTn>
                        </p:par>
                        <p:par>
                          <p:cTn id="26" fill="hold">
                            <p:stCondLst>
                              <p:cond delay="0"/>
                            </p:stCondLst>
                            <p:childTnLst>
                              <p:par>
                                <p:cTn id="27" presetID="42" presetClass="entr" presetSubtype="0" fill="hold" nodeType="afterEffect">
                                  <p:stCondLst>
                                    <p:cond delay="100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500"/>
                                        <p:tgtEl>
                                          <p:spTgt spid="11"/>
                                        </p:tgtEl>
                                      </p:cBhvr>
                                    </p:animEffect>
                                    <p:anim calcmode="lin" valueType="num">
                                      <p:cBhvr>
                                        <p:cTn id="30" dur="1500" fill="hold"/>
                                        <p:tgtEl>
                                          <p:spTgt spid="11"/>
                                        </p:tgtEl>
                                        <p:attrNameLst>
                                          <p:attrName>ppt_x</p:attrName>
                                        </p:attrNameLst>
                                      </p:cBhvr>
                                      <p:tavLst>
                                        <p:tav tm="0">
                                          <p:val>
                                            <p:strVal val="#ppt_x"/>
                                          </p:val>
                                        </p:tav>
                                        <p:tav tm="100000">
                                          <p:val>
                                            <p:strVal val="#ppt_x"/>
                                          </p:val>
                                        </p:tav>
                                      </p:tavLst>
                                    </p:anim>
                                    <p:anim calcmode="lin" valueType="num">
                                      <p:cBhvr>
                                        <p:cTn id="31" dur="1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7414"/>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iterate type="lt">
                                    <p:tmAbs val="500"/>
                                  </p:iterate>
                                  <p:childTnLst>
                                    <p:set>
                                      <p:cBhvr>
                                        <p:cTn id="43" dur="1" fill="hold">
                                          <p:stCondLst>
                                            <p:cond delay="0"/>
                                          </p:stCondLst>
                                        </p:cTn>
                                        <p:tgtEl>
                                          <p:spTgt spid="6"/>
                                        </p:tgtEl>
                                        <p:attrNameLst>
                                          <p:attrName>style.visibility</p:attrName>
                                        </p:attrNameLst>
                                      </p:cBhvr>
                                      <p:to>
                                        <p:strVal val="visible"/>
                                      </p:to>
                                    </p:set>
                                  </p:childTnLst>
                                </p:cTn>
                              </p:par>
                            </p:childTnLst>
                          </p:cTn>
                        </p:par>
                        <p:par>
                          <p:cTn id="44" fill="hold">
                            <p:stCondLst>
                              <p:cond delay="4501"/>
                            </p:stCondLst>
                            <p:childTnLst>
                              <p:par>
                                <p:cTn id="45" presetID="1" presetClass="entr" presetSubtype="0" fill="hold" grpId="0" nodeType="afterEffect">
                                  <p:stCondLst>
                                    <p:cond delay="0"/>
                                  </p:stCondLst>
                                  <p:iterate type="lt">
                                    <p:tmAbs val="300"/>
                                  </p:iterate>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A23DA1-B767-4E86-A5D4-54F0419858E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E3A5C66-75F4-48E6-8D8B-CEA030FB15A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A4A405B-34A7-4CD3-9C69-C0F485B37A8C}"/>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AA2AA060-3822-4FD9-9B74-CA962FE5A89E}"/>
              </a:ext>
            </a:extLst>
          </p:cNvPr>
          <p:cNvSpPr>
            <a:spLocks noGrp="1"/>
          </p:cNvSpPr>
          <p:nvPr>
            <p:ph type="sldNum" sz="quarter" idx="12"/>
          </p:nvPr>
        </p:nvSpPr>
        <p:spPr/>
        <p:txBody>
          <a:bodyPr/>
          <a:lstStyle/>
          <a:p>
            <a:fld id="{14F1411D-0280-154F-AEAC-4C20B7AA46B2}" type="slidenum">
              <a:rPr lang="nl-NL" smtClean="0"/>
              <a:t>5</a:t>
            </a:fld>
            <a:endParaRPr lang="nl-NL"/>
          </a:p>
        </p:txBody>
      </p:sp>
      <p:sp>
        <p:nvSpPr>
          <p:cNvPr id="6" name="Rectangle 5">
            <a:extLst>
              <a:ext uri="{FF2B5EF4-FFF2-40B4-BE49-F238E27FC236}">
                <a16:creationId xmlns:a16="http://schemas.microsoft.com/office/drawing/2014/main" id="{35172AD1-E697-4108-8D50-3230DCB868E0}"/>
              </a:ext>
            </a:extLst>
          </p:cNvPr>
          <p:cNvSpPr/>
          <p:nvPr/>
        </p:nvSpPr>
        <p:spPr>
          <a:xfrm>
            <a:off x="-72240" y="-403370"/>
            <a:ext cx="4968240" cy="595024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19E29794-645D-4CF8-8AE7-090A0DA2C2FC}"/>
              </a:ext>
            </a:extLst>
          </p:cNvPr>
          <p:cNvSpPr/>
          <p:nvPr/>
        </p:nvSpPr>
        <p:spPr>
          <a:xfrm>
            <a:off x="4859882" y="-403370"/>
            <a:ext cx="4968240" cy="595024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7930553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Anomaly Detection</a:t>
            </a:r>
            <a:endParaRPr lang="nl-NL" dirty="0"/>
          </a:p>
        </p:txBody>
      </p:sp>
      <p:sp>
        <p:nvSpPr>
          <p:cNvPr id="3" name="Content Placeholder 2"/>
          <p:cNvSpPr>
            <a:spLocks noGrp="1"/>
          </p:cNvSpPr>
          <p:nvPr>
            <p:ph idx="1"/>
          </p:nvPr>
        </p:nvSpPr>
        <p:spPr/>
        <p:txBody>
          <a:bodyPr/>
          <a:lstStyle/>
          <a:p>
            <a:r>
              <a:rPr lang="en-US" dirty="0"/>
              <a:t>Find fishy values and derive business integrity rules by scanning data</a:t>
            </a:r>
          </a:p>
          <a:p>
            <a:r>
              <a:rPr lang="en-US" dirty="0"/>
              <a:t>Act on data “out of bounds”</a:t>
            </a:r>
          </a:p>
          <a:p>
            <a:pPr marL="0" indent="0">
              <a:buNone/>
            </a:pPr>
            <a:endParaRPr lang="nl-NL" dirty="0"/>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7164186" y="28800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723" y="1827944"/>
            <a:ext cx="3489833" cy="3175748"/>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46529" y="320204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clrChange>
              <a:clrFrom>
                <a:srgbClr val="FFFEFD"/>
              </a:clrFrom>
              <a:clrTo>
                <a:srgbClr val="FFFEFD">
                  <a:alpha val="0"/>
                </a:srgbClr>
              </a:clrTo>
            </a:clrChange>
            <a:extLst>
              <a:ext uri="{28A0092B-C50C-407E-A947-70E740481C1C}">
                <a14:useLocalDpi xmlns:a14="http://schemas.microsoft.com/office/drawing/2010/main" val="0"/>
              </a:ext>
            </a:extLst>
          </a:blip>
          <a:srcRect/>
          <a:stretch>
            <a:fillRect/>
          </a:stretch>
        </p:blipFill>
        <p:spPr bwMode="auto">
          <a:xfrm>
            <a:off x="-1" y="856062"/>
            <a:ext cx="5466375" cy="144757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E5966A4D-13CE-467B-B88A-C0295E3A1A14}"/>
              </a:ext>
            </a:extLst>
          </p:cNvPr>
          <p:cNvSpPr/>
          <p:nvPr/>
        </p:nvSpPr>
        <p:spPr>
          <a:xfrm>
            <a:off x="487379" y="4147602"/>
            <a:ext cx="1569660" cy="923330"/>
          </a:xfrm>
          <a:prstGeom prst="rect">
            <a:avLst/>
          </a:prstGeom>
          <a:noFill/>
        </p:spPr>
        <p:txBody>
          <a:bodyPr wrap="none" lIns="91440" tIns="45720" rIns="91440" bIns="45720">
            <a:spAutoFit/>
          </a:bodyPr>
          <a:lstStyle/>
          <a:p>
            <a:pPr algn="ctr"/>
            <a:r>
              <a:rPr lang="en-US" sz="5400" b="0" cap="none" spc="0" dirty="0">
                <a:ln w="0"/>
                <a:solidFill>
                  <a:schemeClr val="tx2"/>
                </a:solidFill>
                <a:effectLst>
                  <a:reflection blurRad="6350" stA="53000" endA="300" endPos="35500" dir="5400000" sy="-90000" algn="bl" rotWithShape="0"/>
                </a:effectLst>
              </a:rPr>
              <a:t>SQL</a:t>
            </a:r>
          </a:p>
        </p:txBody>
      </p:sp>
      <p:sp>
        <p:nvSpPr>
          <p:cNvPr id="13" name="Rectangle 12">
            <a:extLst>
              <a:ext uri="{FF2B5EF4-FFF2-40B4-BE49-F238E27FC236}">
                <a16:creationId xmlns:a16="http://schemas.microsoft.com/office/drawing/2014/main" id="{C5F3FE3E-0FAA-4CFB-8238-53C2FBDDB7BD}"/>
              </a:ext>
            </a:extLst>
          </p:cNvPr>
          <p:cNvSpPr/>
          <p:nvPr/>
        </p:nvSpPr>
        <p:spPr>
          <a:xfrm>
            <a:off x="5108922" y="1635397"/>
            <a:ext cx="2036134" cy="769441"/>
          </a:xfrm>
          <a:prstGeom prst="rect">
            <a:avLst/>
          </a:prstGeom>
          <a:noFill/>
        </p:spPr>
        <p:txBody>
          <a:bodyPr wrap="none" lIns="91440" tIns="45720" rIns="91440" bIns="45720">
            <a:spAutoFit/>
          </a:bodyPr>
          <a:lstStyle/>
          <a:p>
            <a:pPr algn="ctr"/>
            <a:r>
              <a:rPr lang="en-US" sz="4400" b="0" cap="none" spc="0" dirty="0">
                <a:ln w="0"/>
                <a:solidFill>
                  <a:schemeClr val="tx2"/>
                </a:solidFill>
                <a:effectLst>
                  <a:reflection blurRad="6350" stA="53000" endA="300" endPos="35500" dir="5400000" sy="-90000" algn="bl" rotWithShape="0"/>
                </a:effectLst>
              </a:rPr>
              <a:t>NoSQL</a:t>
            </a:r>
          </a:p>
        </p:txBody>
      </p:sp>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r>
              <a:rPr lang="nl-NL" dirty="0"/>
              <a:t> – performance &amp; </a:t>
            </a:r>
            <a:r>
              <a:rPr lang="nl-NL" dirty="0" err="1"/>
              <a:t>scalability</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err="1"/>
              <a:t>before</a:t>
            </a:r>
            <a:r>
              <a:rPr lang="nl-NL" dirty="0"/>
              <a:t> </a:t>
            </a:r>
            <a:r>
              <a:rPr lang="nl-NL" dirty="0" err="1"/>
              <a:t>the</a:t>
            </a:r>
            <a:r>
              <a:rPr lang="nl-NL" dirty="0"/>
              <a:t> transaction </a:t>
            </a:r>
            <a:r>
              <a:rPr lang="nl-NL" dirty="0" err="1"/>
              <a:t>completes</a:t>
            </a:r>
            <a:r>
              <a:rPr lang="nl-NL" dirty="0"/>
              <a:t>]</a:t>
            </a:r>
            <a:br>
              <a:rPr lang="nl-NL" dirty="0"/>
            </a:br>
            <a:r>
              <a:rPr lang="nl-NL" dirty="0"/>
              <a:t>in 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a:t>
            </a:r>
            <a:br>
              <a:rPr lang="nl-NL" dirty="0"/>
            </a:br>
            <a:r>
              <a:rPr lang="nl-NL" dirty="0"/>
              <a:t>in order </a:t>
            </a:r>
            <a:r>
              <a:rPr lang="nl-NL" dirty="0" err="1"/>
              <a:t>to</a:t>
            </a:r>
            <a:r>
              <a:rPr lang="nl-NL" dirty="0"/>
              <a:t> have </a:t>
            </a:r>
            <a:r>
              <a:rPr lang="nl-NL" b="1" dirty="0"/>
              <a:t>I</a:t>
            </a:r>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br>
              <a:rPr lang="nl-NL" dirty="0"/>
            </a:br>
            <a:r>
              <a:rPr lang="nl-NL" dirty="0"/>
              <a:t>in order </a:t>
            </a:r>
            <a:r>
              <a:rPr lang="nl-NL" dirty="0" err="1"/>
              <a:t>to</a:t>
            </a:r>
            <a:r>
              <a:rPr lang="nl-NL" dirty="0"/>
              <a:t> have </a:t>
            </a:r>
            <a:r>
              <a:rPr lang="nl-NL" b="1" dirty="0"/>
              <a:t>C</a:t>
            </a:r>
          </a:p>
          <a:p>
            <a:r>
              <a:rPr lang="nl-NL" dirty="0" err="1"/>
              <a:t>Two-phase</a:t>
            </a:r>
            <a:r>
              <a:rPr lang="nl-NL" dirty="0"/>
              <a:t> </a:t>
            </a:r>
            <a:r>
              <a:rPr lang="nl-NL" dirty="0" err="1"/>
              <a:t>commit</a:t>
            </a:r>
            <a:r>
              <a:rPr lang="nl-NL" dirty="0"/>
              <a:t> (</a:t>
            </a:r>
            <a:r>
              <a:rPr lang="nl-NL" dirty="0" err="1"/>
              <a:t>across</a:t>
            </a:r>
            <a:r>
              <a:rPr lang="nl-NL" dirty="0"/>
              <a:t> multiple </a:t>
            </a:r>
            <a:r>
              <a:rPr lang="nl-NL" dirty="0" err="1"/>
              <a:t>participants</a:t>
            </a:r>
            <a:r>
              <a:rPr lang="nl-NL" dirty="0"/>
              <a:t>) </a:t>
            </a:r>
            <a:br>
              <a:rPr lang="nl-NL" dirty="0"/>
            </a:br>
            <a:r>
              <a:rPr lang="nl-NL" dirty="0" err="1"/>
              <a:t>introduces</a:t>
            </a:r>
            <a:r>
              <a:rPr lang="nl-NL" dirty="0"/>
              <a:t> </a:t>
            </a:r>
            <a:r>
              <a:rPr lang="nl-NL" dirty="0" err="1"/>
              <a:t>complexity</a:t>
            </a:r>
            <a:r>
              <a:rPr lang="nl-NL" dirty="0"/>
              <a:t>, </a:t>
            </a:r>
            <a:r>
              <a:rPr lang="nl-NL" dirty="0" err="1"/>
              <a:t>dependencies</a:t>
            </a:r>
            <a:r>
              <a:rPr lang="nl-NL" dirty="0"/>
              <a:t> </a:t>
            </a:r>
            <a:r>
              <a:rPr lang="nl-NL" dirty="0" err="1"/>
              <a:t>and</a:t>
            </a:r>
            <a:r>
              <a:rPr lang="nl-NL" dirty="0"/>
              <a:t> </a:t>
            </a:r>
            <a:r>
              <a:rPr lang="nl-NL" dirty="0" err="1"/>
              <a:t>delays</a:t>
            </a:r>
            <a:r>
              <a:rPr lang="nl-NL" dirty="0"/>
              <a:t>,</a:t>
            </a:r>
            <a:br>
              <a:rPr lang="nl-NL" dirty="0"/>
            </a:br>
            <a:r>
              <a:rPr lang="nl-NL" dirty="0" err="1"/>
              <a:t>yet</a:t>
            </a:r>
            <a:r>
              <a:rPr lang="nl-NL" dirty="0"/>
              <a:t> </a:t>
            </a:r>
            <a:r>
              <a:rPr lang="nl-NL" dirty="0" err="1"/>
              <a:t>required</a:t>
            </a:r>
            <a:r>
              <a:rPr lang="nl-NL" dirty="0"/>
              <a:t> </a:t>
            </a:r>
            <a:r>
              <a:rPr lang="nl-NL" dirty="0" err="1"/>
              <a:t>for</a:t>
            </a:r>
            <a:r>
              <a:rPr lang="nl-NL" dirty="0"/>
              <a:t> </a:t>
            </a:r>
            <a:r>
              <a:rPr lang="nl-NL" b="1" dirty="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C9F3178-5EE8-4C02-9008-73E5EB437A28}"/>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26C86B20-C802-44CC-B367-7A31CD160B6F}"/>
              </a:ext>
            </a:extLst>
          </p:cNvPr>
          <p:cNvSpPr>
            <a:spLocks noGrp="1"/>
          </p:cNvSpPr>
          <p:nvPr>
            <p:ph type="sldNum" sz="quarter" idx="12"/>
          </p:nvPr>
        </p:nvSpPr>
        <p:spPr/>
        <p:txBody>
          <a:bodyPr/>
          <a:lstStyle/>
          <a:p>
            <a:fld id="{14F1411D-0280-154F-AEAC-4C20B7AA46B2}" type="slidenum">
              <a:rPr lang="nl-NL" smtClean="0"/>
              <a:t>52</a:t>
            </a:fld>
            <a:endParaRPr lang="nl-NL"/>
          </a:p>
        </p:txBody>
      </p:sp>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75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D44130-BD2B-4F85-AACB-F8FEC5AAB013}"/>
              </a:ext>
            </a:extLst>
          </p:cNvPr>
          <p:cNvSpPr>
            <a:spLocks noGrp="1"/>
          </p:cNvSpPr>
          <p:nvPr>
            <p:ph type="ftr" sz="quarter" idx="11"/>
          </p:nvPr>
        </p:nvSpPr>
        <p:spPr/>
        <p:txBody>
          <a:bodyPr/>
          <a:lstStyle/>
          <a:p>
            <a:r>
              <a:rPr lang="en-US"/>
              <a:t>50 Shades of Data | RMOUG 2021</a:t>
            </a:r>
            <a:endParaRPr lang="fr-FR"/>
          </a:p>
        </p:txBody>
      </p:sp>
      <p:sp>
        <p:nvSpPr>
          <p:cNvPr id="5" name="Slide Number Placeholder 4">
            <a:extLst>
              <a:ext uri="{FF2B5EF4-FFF2-40B4-BE49-F238E27FC236}">
                <a16:creationId xmlns:a16="http://schemas.microsoft.com/office/drawing/2014/main" id="{6E82F49C-B45D-4808-A22B-EA89DF607985}"/>
              </a:ext>
            </a:extLst>
          </p:cNvPr>
          <p:cNvSpPr>
            <a:spLocks noGrp="1"/>
          </p:cNvSpPr>
          <p:nvPr>
            <p:ph type="sldNum" sz="quarter" idx="12"/>
          </p:nvPr>
        </p:nvSpPr>
        <p:spPr/>
        <p:txBody>
          <a:bodyPr/>
          <a:lstStyle/>
          <a:p>
            <a:fld id="{027047B9-4601-4D82-8353-F90F5ACC7EC9}" type="slidenum">
              <a:rPr lang="fr-FR" smtClean="0"/>
              <a:t>53</a:t>
            </a:fld>
            <a:endParaRPr lang="fr-FR"/>
          </a:p>
        </p:txBody>
      </p:sp>
      <p:sp>
        <p:nvSpPr>
          <p:cNvPr id="9" name="Title 8">
            <a:extLst>
              <a:ext uri="{FF2B5EF4-FFF2-40B4-BE49-F238E27FC236}">
                <a16:creationId xmlns:a16="http://schemas.microsoft.com/office/drawing/2014/main" id="{6331C806-8D46-4BC5-BB92-13FE7E03A393}"/>
              </a:ext>
            </a:extLst>
          </p:cNvPr>
          <p:cNvSpPr>
            <a:spLocks noGrp="1"/>
          </p:cNvSpPr>
          <p:nvPr>
            <p:ph type="title"/>
          </p:nvPr>
        </p:nvSpPr>
        <p:spPr/>
        <p:txBody>
          <a:bodyPr/>
          <a:lstStyle/>
          <a:p>
            <a:endParaRPr lang="en-US"/>
          </a:p>
        </p:txBody>
      </p:sp>
      <p:pic>
        <p:nvPicPr>
          <p:cNvPr id="7" name="Snagit_SNG844">
            <a:extLst>
              <a:ext uri="{FF2B5EF4-FFF2-40B4-BE49-F238E27FC236}">
                <a16:creationId xmlns:a16="http://schemas.microsoft.com/office/drawing/2014/main" id="{408A136E-E908-43EA-A93F-27D73A71C536}"/>
              </a:ext>
            </a:extLst>
          </p:cNvPr>
          <p:cNvPicPr>
            <a:picLocks noChangeAspect="1"/>
          </p:cNvPicPr>
          <p:nvPr/>
        </p:nvPicPr>
        <p:blipFill>
          <a:blip r:embed="rId2"/>
          <a:stretch>
            <a:fillRect/>
          </a:stretch>
        </p:blipFill>
        <p:spPr>
          <a:xfrm>
            <a:off x="314908" y="139275"/>
            <a:ext cx="8109092" cy="4716225"/>
          </a:xfrm>
          <a:prstGeom prst="rect">
            <a:avLst/>
          </a:prstGeom>
        </p:spPr>
      </p:pic>
      <p:sp>
        <p:nvSpPr>
          <p:cNvPr id="12" name="Rectangle 11">
            <a:extLst>
              <a:ext uri="{FF2B5EF4-FFF2-40B4-BE49-F238E27FC236}">
                <a16:creationId xmlns:a16="http://schemas.microsoft.com/office/drawing/2014/main" id="{4F1565FA-938A-4A8A-9BEB-05B39C6E8C28}"/>
              </a:ext>
            </a:extLst>
          </p:cNvPr>
          <p:cNvSpPr/>
          <p:nvPr/>
        </p:nvSpPr>
        <p:spPr>
          <a:xfrm>
            <a:off x="2960914" y="3437164"/>
            <a:ext cx="1611086" cy="2095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6970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5CD44130-BD2B-4F85-AACB-F8FEC5AAB013}"/>
              </a:ext>
            </a:extLst>
          </p:cNvPr>
          <p:cNvSpPr>
            <a:spLocks noGrp="1"/>
          </p:cNvSpPr>
          <p:nvPr>
            <p:ph type="ftr" sz="quarter" idx="11"/>
          </p:nvPr>
        </p:nvSpPr>
        <p:spPr/>
        <p:txBody>
          <a:bodyPr/>
          <a:lstStyle/>
          <a:p>
            <a:r>
              <a:rPr lang="en-US"/>
              <a:t>50 Shades of Data | RMOUG 2021</a:t>
            </a:r>
            <a:endParaRPr lang="fr-FR"/>
          </a:p>
        </p:txBody>
      </p:sp>
      <p:sp>
        <p:nvSpPr>
          <p:cNvPr id="5" name="Slide Number Placeholder 4">
            <a:extLst>
              <a:ext uri="{FF2B5EF4-FFF2-40B4-BE49-F238E27FC236}">
                <a16:creationId xmlns:a16="http://schemas.microsoft.com/office/drawing/2014/main" id="{6E82F49C-B45D-4808-A22B-EA89DF607985}"/>
              </a:ext>
            </a:extLst>
          </p:cNvPr>
          <p:cNvSpPr>
            <a:spLocks noGrp="1"/>
          </p:cNvSpPr>
          <p:nvPr>
            <p:ph type="sldNum" sz="quarter" idx="12"/>
          </p:nvPr>
        </p:nvSpPr>
        <p:spPr/>
        <p:txBody>
          <a:bodyPr/>
          <a:lstStyle/>
          <a:p>
            <a:fld id="{027047B9-4601-4D82-8353-F90F5ACC7EC9}" type="slidenum">
              <a:rPr lang="fr-FR" smtClean="0"/>
              <a:t>54</a:t>
            </a:fld>
            <a:endParaRPr lang="fr-FR"/>
          </a:p>
        </p:txBody>
      </p:sp>
      <p:sp>
        <p:nvSpPr>
          <p:cNvPr id="9" name="Title 8">
            <a:extLst>
              <a:ext uri="{FF2B5EF4-FFF2-40B4-BE49-F238E27FC236}">
                <a16:creationId xmlns:a16="http://schemas.microsoft.com/office/drawing/2014/main" id="{6331C806-8D46-4BC5-BB92-13FE7E03A393}"/>
              </a:ext>
            </a:extLst>
          </p:cNvPr>
          <p:cNvSpPr>
            <a:spLocks noGrp="1"/>
          </p:cNvSpPr>
          <p:nvPr>
            <p:ph type="title"/>
          </p:nvPr>
        </p:nvSpPr>
        <p:spPr/>
        <p:txBody>
          <a:bodyPr/>
          <a:lstStyle/>
          <a:p>
            <a:r>
              <a:rPr lang="en-US" dirty="0"/>
              <a:t>DNA Storage</a:t>
            </a:r>
          </a:p>
        </p:txBody>
      </p:sp>
      <p:pic>
        <p:nvPicPr>
          <p:cNvPr id="7" name="Snagit_SNG844">
            <a:extLst>
              <a:ext uri="{FF2B5EF4-FFF2-40B4-BE49-F238E27FC236}">
                <a16:creationId xmlns:a16="http://schemas.microsoft.com/office/drawing/2014/main" id="{408A136E-E908-43EA-A93F-27D73A71C536}"/>
              </a:ext>
            </a:extLst>
          </p:cNvPr>
          <p:cNvPicPr>
            <a:picLocks noChangeAspect="1"/>
          </p:cNvPicPr>
          <p:nvPr/>
        </p:nvPicPr>
        <p:blipFill rotWithShape="1">
          <a:blip r:embed="rId2"/>
          <a:srcRect l="22193" t="55557" r="44783" b="11724"/>
          <a:stretch/>
        </p:blipFill>
        <p:spPr>
          <a:xfrm>
            <a:off x="277584" y="2571750"/>
            <a:ext cx="3894365" cy="2244009"/>
          </a:xfrm>
          <a:prstGeom prst="rect">
            <a:avLst/>
          </a:prstGeom>
        </p:spPr>
      </p:pic>
      <p:sp>
        <p:nvSpPr>
          <p:cNvPr id="12" name="Rectangle 11">
            <a:extLst>
              <a:ext uri="{FF2B5EF4-FFF2-40B4-BE49-F238E27FC236}">
                <a16:creationId xmlns:a16="http://schemas.microsoft.com/office/drawing/2014/main" id="{4F1565FA-938A-4A8A-9BEB-05B39C6E8C28}"/>
              </a:ext>
            </a:extLst>
          </p:cNvPr>
          <p:cNvSpPr/>
          <p:nvPr/>
        </p:nvSpPr>
        <p:spPr>
          <a:xfrm>
            <a:off x="1670957" y="3484204"/>
            <a:ext cx="2084614" cy="41016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nagit_SNG864">
            <a:extLst>
              <a:ext uri="{FF2B5EF4-FFF2-40B4-BE49-F238E27FC236}">
                <a16:creationId xmlns:a16="http://schemas.microsoft.com/office/drawing/2014/main" id="{C5E15692-6629-4090-A269-7553798567F7}"/>
              </a:ext>
            </a:extLst>
          </p:cNvPr>
          <p:cNvPicPr>
            <a:picLocks noChangeAspect="1"/>
          </p:cNvPicPr>
          <p:nvPr/>
        </p:nvPicPr>
        <p:blipFill rotWithShape="1">
          <a:blip r:embed="rId3"/>
          <a:srcRect l="62587" t="18227" b="14326"/>
          <a:stretch/>
        </p:blipFill>
        <p:spPr>
          <a:xfrm>
            <a:off x="5781173" y="2287733"/>
            <a:ext cx="2627587" cy="2528026"/>
          </a:xfrm>
          <a:prstGeom prst="rect">
            <a:avLst/>
          </a:prstGeom>
          <a:ln>
            <a:noFill/>
          </a:ln>
          <a:effectLst>
            <a:outerShdw blurRad="292100" dist="139700" dir="2700000" algn="tl" rotWithShape="0">
              <a:srgbClr val="333333">
                <a:alpha val="65000"/>
              </a:srgbClr>
            </a:outerShdw>
          </a:effectLst>
        </p:spPr>
      </p:pic>
      <p:sp>
        <p:nvSpPr>
          <p:cNvPr id="10" name="Content Placeholder 2">
            <a:extLst>
              <a:ext uri="{FF2B5EF4-FFF2-40B4-BE49-F238E27FC236}">
                <a16:creationId xmlns:a16="http://schemas.microsoft.com/office/drawing/2014/main" id="{4E3BBE7D-E5B1-43F3-9A6A-9001186D1485}"/>
              </a:ext>
            </a:extLst>
          </p:cNvPr>
          <p:cNvSpPr>
            <a:spLocks noGrp="1"/>
          </p:cNvSpPr>
          <p:nvPr>
            <p:ph idx="1"/>
          </p:nvPr>
        </p:nvSpPr>
        <p:spPr>
          <a:xfrm>
            <a:off x="720003" y="936000"/>
            <a:ext cx="6623999" cy="3780000"/>
          </a:xfrm>
        </p:spPr>
        <p:txBody>
          <a:bodyPr/>
          <a:lstStyle/>
          <a:p>
            <a:r>
              <a:rPr lang="en-US" dirty="0"/>
              <a:t>Very compact</a:t>
            </a:r>
          </a:p>
          <a:p>
            <a:r>
              <a:rPr lang="en-US" dirty="0"/>
              <a:t>Quite enduring</a:t>
            </a:r>
          </a:p>
        </p:txBody>
      </p:sp>
      <p:pic>
        <p:nvPicPr>
          <p:cNvPr id="11266" name="Picture 2" descr="FROM PUNCH CARD TO DNA DATA STORAGE | by JAY KISHAN PANJIYAR | The Zerone |  Medium">
            <a:extLst>
              <a:ext uri="{FF2B5EF4-FFF2-40B4-BE49-F238E27FC236}">
                <a16:creationId xmlns:a16="http://schemas.microsoft.com/office/drawing/2014/main" id="{2A7ACA3D-62A9-44DC-8DD6-E71F4FA448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9583" y="-1324317"/>
            <a:ext cx="3287374" cy="8401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remium Vector | Dna binary code future computer technology concept, genome  science">
            <a:extLst>
              <a:ext uri="{FF2B5EF4-FFF2-40B4-BE49-F238E27FC236}">
                <a16:creationId xmlns:a16="http://schemas.microsoft.com/office/drawing/2014/main" id="{ECAD7900-E779-4CE3-BFCC-B4B7677F80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7561" y="220104"/>
            <a:ext cx="3051521" cy="1715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2077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25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4" name="Picture 4" descr="Image result for riak"/>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97629" y="-6462"/>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1"/>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yperledger fabric">
            <a:extLst>
              <a:ext uri="{FF2B5EF4-FFF2-40B4-BE49-F238E27FC236}">
                <a16:creationId xmlns:a16="http://schemas.microsoft.com/office/drawing/2014/main" id="{E910F0A4-0B42-469E-80CD-7F069782427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4313" y="2723127"/>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descr="Image result for cosmos db logo">
            <a:extLst>
              <a:ext uri="{FF2B5EF4-FFF2-40B4-BE49-F238E27FC236}">
                <a16:creationId xmlns:a16="http://schemas.microsoft.com/office/drawing/2014/main" id="{080EC6BE-EC64-4E78-ABAE-4E62B6972EA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69949"/>
          <a:stretch/>
        </p:blipFill>
        <p:spPr bwMode="auto">
          <a:xfrm>
            <a:off x="5763181" y="236941"/>
            <a:ext cx="652925" cy="65211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Image result for arrango logo">
            <a:extLst>
              <a:ext uri="{FF2B5EF4-FFF2-40B4-BE49-F238E27FC236}">
                <a16:creationId xmlns:a16="http://schemas.microsoft.com/office/drawing/2014/main" id="{E348D616-EB30-41FD-9AB7-2CB9FD605A4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074818" y="463121"/>
            <a:ext cx="652114" cy="652114"/>
          </a:xfrm>
          <a:prstGeom prst="rect">
            <a:avLst/>
          </a:prstGeom>
          <a:noFill/>
          <a:extLst>
            <a:ext uri="{909E8E84-426E-40DD-AFC4-6F175D3DCCD1}">
              <a14:hiddenFill xmlns:a14="http://schemas.microsoft.com/office/drawing/2010/main">
                <a:solidFill>
                  <a:srgbClr val="FFFFFF"/>
                </a:solidFill>
              </a14:hiddenFill>
            </a:ext>
          </a:extLst>
        </p:spPr>
      </p:pic>
      <p:pic>
        <p:nvPicPr>
          <p:cNvPr id="14342" name="Picture 6" descr="Image result for firebase logo">
            <a:extLst>
              <a:ext uri="{FF2B5EF4-FFF2-40B4-BE49-F238E27FC236}">
                <a16:creationId xmlns:a16="http://schemas.microsoft.com/office/drawing/2014/main" id="{5B509EC0-20A8-4E7E-B388-2C90B599015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12252" y="4512699"/>
            <a:ext cx="1118370" cy="384440"/>
          </a:xfrm>
          <a:prstGeom prst="rect">
            <a:avLst/>
          </a:prstGeom>
          <a:noFill/>
          <a:extLst>
            <a:ext uri="{909E8E84-426E-40DD-AFC4-6F175D3DCCD1}">
              <a14:hiddenFill xmlns:a14="http://schemas.microsoft.com/office/drawing/2010/main">
                <a:solidFill>
                  <a:srgbClr val="FFFFFF"/>
                </a:solidFill>
              </a14:hiddenFill>
            </a:ext>
          </a:extLst>
        </p:spPr>
      </p:pic>
      <p:pic>
        <p:nvPicPr>
          <p:cNvPr id="14350" name="Picture 14" descr="Image result for ravendb logo">
            <a:extLst>
              <a:ext uri="{FF2B5EF4-FFF2-40B4-BE49-F238E27FC236}">
                <a16:creationId xmlns:a16="http://schemas.microsoft.com/office/drawing/2014/main" id="{1C124DAE-D3E1-42C4-A8AE-482B8756423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0" y="3535059"/>
            <a:ext cx="1042987" cy="370478"/>
          </a:xfrm>
          <a:prstGeom prst="rect">
            <a:avLst/>
          </a:prstGeom>
          <a:noFill/>
          <a:extLst>
            <a:ext uri="{909E8E84-426E-40DD-AFC4-6F175D3DCCD1}">
              <a14:hiddenFill xmlns:a14="http://schemas.microsoft.com/office/drawing/2010/main">
                <a:solidFill>
                  <a:srgbClr val="FFFFFF"/>
                </a:solidFill>
              </a14:hiddenFill>
            </a:ext>
          </a:extLst>
        </p:spPr>
      </p:pic>
      <p:pic>
        <p:nvPicPr>
          <p:cNvPr id="14352" name="Picture 16" descr="Image result for couch db logo">
            <a:extLst>
              <a:ext uri="{FF2B5EF4-FFF2-40B4-BE49-F238E27FC236}">
                <a16:creationId xmlns:a16="http://schemas.microsoft.com/office/drawing/2014/main" id="{EF657C3A-0F83-4B0A-A02C-C3E97B3FB8A5}"/>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504903" y="4501332"/>
            <a:ext cx="402991" cy="407011"/>
          </a:xfrm>
          <a:prstGeom prst="rect">
            <a:avLst/>
          </a:prstGeom>
          <a:noFill/>
          <a:extLst>
            <a:ext uri="{909E8E84-426E-40DD-AFC4-6F175D3DCCD1}">
              <a14:hiddenFill xmlns:a14="http://schemas.microsoft.com/office/drawing/2010/main">
                <a:solidFill>
                  <a:srgbClr val="FFFFFF"/>
                </a:solidFill>
              </a14:hiddenFill>
            </a:ext>
          </a:extLst>
        </p:spPr>
      </p:pic>
      <p:pic>
        <p:nvPicPr>
          <p:cNvPr id="14354" name="Picture 18" descr="Image result for couchbase logo">
            <a:extLst>
              <a:ext uri="{FF2B5EF4-FFF2-40B4-BE49-F238E27FC236}">
                <a16:creationId xmlns:a16="http://schemas.microsoft.com/office/drawing/2014/main" id="{C319BD85-D666-4F10-960B-E997D9693ED2}"/>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689540" y="3843382"/>
            <a:ext cx="1038023" cy="662568"/>
          </a:xfrm>
          <a:prstGeom prst="rect">
            <a:avLst/>
          </a:prstGeom>
          <a:noFill/>
          <a:extLst>
            <a:ext uri="{909E8E84-426E-40DD-AFC4-6F175D3DCCD1}">
              <a14:hiddenFill xmlns:a14="http://schemas.microsoft.com/office/drawing/2010/main">
                <a:solidFill>
                  <a:srgbClr val="FFFFFF"/>
                </a:solidFill>
              </a14:hiddenFill>
            </a:ext>
          </a:extLst>
        </p:spPr>
      </p:pic>
      <p:pic>
        <p:nvPicPr>
          <p:cNvPr id="7" name="Snagit_SNG847">
            <a:extLst>
              <a:ext uri="{FF2B5EF4-FFF2-40B4-BE49-F238E27FC236}">
                <a16:creationId xmlns:a16="http://schemas.microsoft.com/office/drawing/2014/main" id="{9EB1B993-DA11-4F05-8199-9392D159E55F}"/>
              </a:ext>
            </a:extLst>
          </p:cNvPr>
          <p:cNvPicPr>
            <a:picLocks noChangeAspect="1"/>
          </p:cNvPicPr>
          <p:nvPr/>
        </p:nvPicPr>
        <p:blipFill>
          <a:blip r:embed="rId20"/>
          <a:stretch>
            <a:fillRect/>
          </a:stretch>
        </p:blipFill>
        <p:spPr>
          <a:xfrm>
            <a:off x="8343942" y="4066958"/>
            <a:ext cx="361016" cy="412007"/>
          </a:xfrm>
          <a:prstGeom prst="rect">
            <a:avLst/>
          </a:prstGeom>
        </p:spPr>
      </p:pic>
      <p:pic>
        <p:nvPicPr>
          <p:cNvPr id="14358" name="Picture 22" descr="Image result for aws neptune logo">
            <a:extLst>
              <a:ext uri="{FF2B5EF4-FFF2-40B4-BE49-F238E27FC236}">
                <a16:creationId xmlns:a16="http://schemas.microsoft.com/office/drawing/2014/main" id="{8FF56C60-368E-4CCA-A209-EAFF09E934AB}"/>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25150" y="3441281"/>
            <a:ext cx="829510" cy="558034"/>
          </a:xfrm>
          <a:prstGeom prst="rect">
            <a:avLst/>
          </a:prstGeom>
          <a:noFill/>
          <a:extLst>
            <a:ext uri="{909E8E84-426E-40DD-AFC4-6F175D3DCCD1}">
              <a14:hiddenFill xmlns:a14="http://schemas.microsoft.com/office/drawing/2010/main">
                <a:solidFill>
                  <a:srgbClr val="FFFFFF"/>
                </a:solidFill>
              </a14:hiddenFill>
            </a:ext>
          </a:extLst>
        </p:spPr>
      </p:pic>
      <p:pic>
        <p:nvPicPr>
          <p:cNvPr id="14360" name="Picture 24" descr="FlockDB">
            <a:extLst>
              <a:ext uri="{FF2B5EF4-FFF2-40B4-BE49-F238E27FC236}">
                <a16:creationId xmlns:a16="http://schemas.microsoft.com/office/drawing/2014/main" id="{AA41EEC8-549B-46C2-B5D9-BF47E85AFC1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59108" y="4401173"/>
            <a:ext cx="713995" cy="446247"/>
          </a:xfrm>
          <a:prstGeom prst="rect">
            <a:avLst/>
          </a:prstGeom>
          <a:noFill/>
          <a:extLst>
            <a:ext uri="{909E8E84-426E-40DD-AFC4-6F175D3DCCD1}">
              <a14:hiddenFill xmlns:a14="http://schemas.microsoft.com/office/drawing/2010/main">
                <a:solidFill>
                  <a:srgbClr val="FFFFFF"/>
                </a:solidFill>
              </a14:hiddenFill>
            </a:ext>
          </a:extLst>
        </p:spPr>
      </p:pic>
      <p:pic>
        <p:nvPicPr>
          <p:cNvPr id="14362" name="Picture 26" descr="Titan">
            <a:extLst>
              <a:ext uri="{FF2B5EF4-FFF2-40B4-BE49-F238E27FC236}">
                <a16:creationId xmlns:a16="http://schemas.microsoft.com/office/drawing/2014/main" id="{702811C5-2661-45C5-80A7-8D48A69868AC}"/>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flipH="1">
            <a:off x="5508109" y="4389137"/>
            <a:ext cx="342205" cy="662568"/>
          </a:xfrm>
          <a:prstGeom prst="rect">
            <a:avLst/>
          </a:prstGeom>
          <a:noFill/>
          <a:extLst>
            <a:ext uri="{909E8E84-426E-40DD-AFC4-6F175D3DCCD1}">
              <a14:hiddenFill xmlns:a14="http://schemas.microsoft.com/office/drawing/2010/main">
                <a:solidFill>
                  <a:srgbClr val="FFFFFF"/>
                </a:solidFill>
              </a14:hiddenFill>
            </a:ext>
          </a:extLst>
        </p:spPr>
      </p:pic>
      <p:pic>
        <p:nvPicPr>
          <p:cNvPr id="14364" name="Picture 28" descr="Cayley">
            <a:extLst>
              <a:ext uri="{FF2B5EF4-FFF2-40B4-BE49-F238E27FC236}">
                <a16:creationId xmlns:a16="http://schemas.microsoft.com/office/drawing/2014/main" id="{50973317-1CDC-4518-8A38-252E733DA2E7}"/>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6841725" y="4401439"/>
            <a:ext cx="506904" cy="506904"/>
          </a:xfrm>
          <a:prstGeom prst="rect">
            <a:avLst/>
          </a:prstGeom>
          <a:noFill/>
          <a:extLst>
            <a:ext uri="{909E8E84-426E-40DD-AFC4-6F175D3DCCD1}">
              <a14:hiddenFill xmlns:a14="http://schemas.microsoft.com/office/drawing/2010/main">
                <a:solidFill>
                  <a:srgbClr val="FFFFFF"/>
                </a:solidFill>
              </a14:hiddenFill>
            </a:ext>
          </a:extLst>
        </p:spPr>
      </p:pic>
      <p:pic>
        <p:nvPicPr>
          <p:cNvPr id="14366" name="Picture 30" descr="Image result for influxdb database logo">
            <a:extLst>
              <a:ext uri="{FF2B5EF4-FFF2-40B4-BE49-F238E27FC236}">
                <a16:creationId xmlns:a16="http://schemas.microsoft.com/office/drawing/2014/main" id="{552994E3-2EBD-4A9F-96AC-A7AD48E46ED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28889" y="-364329"/>
            <a:ext cx="3417068" cy="1267163"/>
          </a:xfrm>
          <a:prstGeom prst="rect">
            <a:avLst/>
          </a:prstGeom>
          <a:noFill/>
          <a:extLst>
            <a:ext uri="{909E8E84-426E-40DD-AFC4-6F175D3DCCD1}">
              <a14:hiddenFill xmlns:a14="http://schemas.microsoft.com/office/drawing/2010/main">
                <a:solidFill>
                  <a:srgbClr val="FFFFFF"/>
                </a:solidFill>
              </a14:hiddenFill>
            </a:ext>
          </a:extLst>
        </p:spPr>
      </p:pic>
      <p:pic>
        <p:nvPicPr>
          <p:cNvPr id="14368" name="Picture 32" descr="Image result for druid database logo">
            <a:extLst>
              <a:ext uri="{FF2B5EF4-FFF2-40B4-BE49-F238E27FC236}">
                <a16:creationId xmlns:a16="http://schemas.microsoft.com/office/drawing/2014/main" id="{014394A0-488D-4F97-A63B-01FDFA3EFF9E}"/>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805139" y="508346"/>
            <a:ext cx="1106560" cy="382372"/>
          </a:xfrm>
          <a:prstGeom prst="rect">
            <a:avLst/>
          </a:prstGeom>
          <a:noFill/>
          <a:extLst>
            <a:ext uri="{909E8E84-426E-40DD-AFC4-6F175D3DCCD1}">
              <a14:hiddenFill xmlns:a14="http://schemas.microsoft.com/office/drawing/2010/main">
                <a:solidFill>
                  <a:srgbClr val="FFFFFF"/>
                </a:solidFill>
              </a14:hiddenFill>
            </a:ext>
          </a:extLst>
        </p:spPr>
      </p:pic>
      <p:pic>
        <p:nvPicPr>
          <p:cNvPr id="14370" name="Picture 34" descr="Image result for prometheus database logo">
            <a:extLst>
              <a:ext uri="{FF2B5EF4-FFF2-40B4-BE49-F238E27FC236}">
                <a16:creationId xmlns:a16="http://schemas.microsoft.com/office/drawing/2014/main" id="{B1F9DF5B-6CB6-4F1B-AA7B-15C33CEF839A}"/>
              </a:ext>
            </a:extLst>
          </p:cNvPr>
          <p:cNvPicPr>
            <a:picLocks noChangeAspect="1" noChangeArrowheads="1"/>
          </p:cNvPicPr>
          <p:nvPr/>
        </p:nvPicPr>
        <p:blipFill>
          <a:blip r:embed="rId2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09122" y="531642"/>
            <a:ext cx="953323" cy="536775"/>
          </a:xfrm>
          <a:prstGeom prst="rect">
            <a:avLst/>
          </a:prstGeom>
          <a:noFill/>
          <a:extLst>
            <a:ext uri="{909E8E84-426E-40DD-AFC4-6F175D3DCCD1}">
              <a14:hiddenFill xmlns:a14="http://schemas.microsoft.com/office/drawing/2010/main">
                <a:solidFill>
                  <a:srgbClr val="FFFFFF"/>
                </a:solidFill>
              </a14:hiddenFill>
            </a:ext>
          </a:extLst>
        </p:spPr>
      </p:pic>
      <p:sp>
        <p:nvSpPr>
          <p:cNvPr id="12" name="Footer Placeholder 11">
            <a:extLst>
              <a:ext uri="{FF2B5EF4-FFF2-40B4-BE49-F238E27FC236}">
                <a16:creationId xmlns:a16="http://schemas.microsoft.com/office/drawing/2014/main" id="{C60B0026-7517-4B4D-85E8-C19D7834AE77}"/>
              </a:ext>
            </a:extLst>
          </p:cNvPr>
          <p:cNvSpPr>
            <a:spLocks noGrp="1"/>
          </p:cNvSpPr>
          <p:nvPr>
            <p:ph type="ftr" sz="quarter" idx="11"/>
          </p:nvPr>
        </p:nvSpPr>
        <p:spPr/>
        <p:txBody>
          <a:bodyPr/>
          <a:lstStyle/>
          <a:p>
            <a:r>
              <a:rPr lang="en-US"/>
              <a:t>50 Shades of Data | RMOUG 2021</a:t>
            </a:r>
            <a:endParaRPr lang="fr-FR"/>
          </a:p>
        </p:txBody>
      </p:sp>
      <p:sp>
        <p:nvSpPr>
          <p:cNvPr id="13" name="Slide Number Placeholder 12">
            <a:extLst>
              <a:ext uri="{FF2B5EF4-FFF2-40B4-BE49-F238E27FC236}">
                <a16:creationId xmlns:a16="http://schemas.microsoft.com/office/drawing/2014/main" id="{C0118F94-3702-4412-878D-A926E05B620D}"/>
              </a:ext>
            </a:extLst>
          </p:cNvPr>
          <p:cNvSpPr>
            <a:spLocks noGrp="1"/>
          </p:cNvSpPr>
          <p:nvPr>
            <p:ph type="sldNum" sz="quarter" idx="12"/>
          </p:nvPr>
        </p:nvSpPr>
        <p:spPr/>
        <p:txBody>
          <a:bodyPr/>
          <a:lstStyle/>
          <a:p>
            <a:fld id="{027047B9-4601-4D82-8353-F90F5ACC7EC9}" type="slidenum">
              <a:rPr lang="fr-FR" smtClean="0"/>
              <a:t>55</a:t>
            </a:fld>
            <a:endParaRPr lang="fr-FR"/>
          </a:p>
        </p:txBody>
      </p:sp>
    </p:spTree>
    <p:extLst>
      <p:ext uri="{BB962C8B-B14F-4D97-AF65-F5344CB8AC3E}">
        <p14:creationId xmlns:p14="http://schemas.microsoft.com/office/powerpoint/2010/main" val="16829498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7E2C2-7074-472A-8968-45EC7E3FCD3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F84ECD1-C7DF-4B01-B356-A131BCA04B8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CC5D59E-A53F-4F84-ABEB-F152A985708A}"/>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5B9BD3FC-767A-470E-9E37-E547617294C4}"/>
              </a:ext>
            </a:extLst>
          </p:cNvPr>
          <p:cNvSpPr>
            <a:spLocks noGrp="1"/>
          </p:cNvSpPr>
          <p:nvPr>
            <p:ph type="sldNum" sz="quarter" idx="12"/>
          </p:nvPr>
        </p:nvSpPr>
        <p:spPr/>
        <p:txBody>
          <a:bodyPr/>
          <a:lstStyle/>
          <a:p>
            <a:fld id="{14F1411D-0280-154F-AEAC-4C20B7AA46B2}" type="slidenum">
              <a:rPr lang="nl-NL" smtClean="0"/>
              <a:t>56</a:t>
            </a:fld>
            <a:endParaRPr lang="nl-NL"/>
          </a:p>
        </p:txBody>
      </p:sp>
      <p:pic>
        <p:nvPicPr>
          <p:cNvPr id="9218" name="Picture 2" descr="How does SQL Injection impact customers? | Packetlabs">
            <a:extLst>
              <a:ext uri="{FF2B5EF4-FFF2-40B4-BE49-F238E27FC236}">
                <a16:creationId xmlns:a16="http://schemas.microsoft.com/office/drawing/2014/main" id="{A93BA98D-790A-45D6-B464-3E5FA8E83B2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108" y="-681959"/>
            <a:ext cx="9757108" cy="650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59909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t>
            </a:r>
            <a:r>
              <a:rPr lang="en-US" dirty="0" err="1"/>
              <a:t>n’est</a:t>
            </a:r>
            <a:r>
              <a:rPr lang="en-US" dirty="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PPT51EF"/>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grpSp>
        <p:nvGrpSpPr>
          <p:cNvPr id="8" name="Group 7">
            <a:extLst>
              <a:ext uri="{FF2B5EF4-FFF2-40B4-BE49-F238E27FC236}">
                <a16:creationId xmlns:a16="http://schemas.microsoft.com/office/drawing/2014/main" id="{2E4D2B7B-91B4-43ED-A6EA-D71F717A1B79}"/>
              </a:ext>
            </a:extLst>
          </p:cNvPr>
          <p:cNvGrpSpPr/>
          <p:nvPr/>
        </p:nvGrpSpPr>
        <p:grpSpPr>
          <a:xfrm>
            <a:off x="5413758" y="3663229"/>
            <a:ext cx="3452636" cy="1052771"/>
            <a:chOff x="697421" y="1698049"/>
            <a:chExt cx="8050784" cy="3017951"/>
          </a:xfrm>
        </p:grpSpPr>
        <p:pic>
          <p:nvPicPr>
            <p:cNvPr id="9" name="Picture 2"/>
            <p:cNvPicPr>
              <a:picLocks noChangeAspect="1" noChangeArrowheads="1"/>
            </p:cNvPicPr>
            <p:nvPr/>
          </p:nvPicPr>
          <p:blipFill rotWithShape="1">
            <a:blip r:embed="rId6">
              <a:extLst>
                <a:ext uri="{28A0092B-C50C-407E-A947-70E740481C1C}">
                  <a14:useLocalDpi xmlns:a14="http://schemas.microsoft.com/office/drawing/2010/main" val="0"/>
                </a:ext>
              </a:extLst>
            </a:blip>
            <a:srcRect t="26126"/>
            <a:stretch/>
          </p:blipFill>
          <p:spPr bwMode="auto">
            <a:xfrm>
              <a:off x="697421" y="1698049"/>
              <a:ext cx="8050784" cy="3017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a:extLst>
                <a:ext uri="{FF2B5EF4-FFF2-40B4-BE49-F238E27FC236}">
                  <a16:creationId xmlns:a16="http://schemas.microsoft.com/office/drawing/2014/main" id="{55691FCE-1624-49DF-B7FC-FE0F8C59872B}"/>
                </a:ext>
              </a:extLst>
            </p:cNvPr>
            <p:cNvSpPr/>
            <p:nvPr/>
          </p:nvSpPr>
          <p:spPr>
            <a:xfrm>
              <a:off x="3760967" y="2655736"/>
              <a:ext cx="2313830" cy="350843"/>
            </a:xfrm>
            <a:prstGeom prst="rect">
              <a:avLst/>
            </a:prstGeom>
            <a:solidFill>
              <a:srgbClr val="E8000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b="1" dirty="0"/>
                <a:t>Oracle Cloud SQL</a:t>
              </a:r>
            </a:p>
          </p:txBody>
        </p:sp>
      </p:grpSp>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A7154-9636-4F0E-BDBA-3DACC1E93342}"/>
              </a:ext>
            </a:extLst>
          </p:cNvPr>
          <p:cNvSpPr>
            <a:spLocks noGrp="1"/>
          </p:cNvSpPr>
          <p:nvPr>
            <p:ph type="title"/>
          </p:nvPr>
        </p:nvSpPr>
        <p:spPr>
          <a:xfrm>
            <a:off x="719999" y="719180"/>
            <a:ext cx="6624000" cy="504000"/>
          </a:xfrm>
        </p:spPr>
        <p:txBody>
          <a:bodyPr/>
          <a:lstStyle/>
          <a:p>
            <a:endParaRPr lang="en-US"/>
          </a:p>
        </p:txBody>
      </p:sp>
      <p:sp>
        <p:nvSpPr>
          <p:cNvPr id="3" name="Content Placeholder 2">
            <a:extLst>
              <a:ext uri="{FF2B5EF4-FFF2-40B4-BE49-F238E27FC236}">
                <a16:creationId xmlns:a16="http://schemas.microsoft.com/office/drawing/2014/main" id="{8A28CEA2-3B90-47F7-A796-1277823A0FD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A04D59B-688B-4168-B454-57ECEFF0AAA3}"/>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486AB03E-2656-43A3-8B96-4A7D3498EE82}"/>
              </a:ext>
            </a:extLst>
          </p:cNvPr>
          <p:cNvSpPr>
            <a:spLocks noGrp="1"/>
          </p:cNvSpPr>
          <p:nvPr>
            <p:ph type="sldNum" sz="quarter" idx="12"/>
          </p:nvPr>
        </p:nvSpPr>
        <p:spPr/>
        <p:txBody>
          <a:bodyPr/>
          <a:lstStyle/>
          <a:p>
            <a:fld id="{14F1411D-0280-154F-AEAC-4C20B7AA46B2}" type="slidenum">
              <a:rPr lang="nl-NL" smtClean="0"/>
              <a:t>59</a:t>
            </a:fld>
            <a:endParaRPr lang="nl-NL"/>
          </a:p>
        </p:txBody>
      </p:sp>
      <p:pic>
        <p:nvPicPr>
          <p:cNvPr id="7" name="Picture 6">
            <a:extLst>
              <a:ext uri="{FF2B5EF4-FFF2-40B4-BE49-F238E27FC236}">
                <a16:creationId xmlns:a16="http://schemas.microsoft.com/office/drawing/2014/main" id="{22979071-8BDA-44C9-85FC-C67894DFC7DA}"/>
              </a:ext>
            </a:extLst>
          </p:cNvPr>
          <p:cNvPicPr>
            <a:picLocks noChangeAspect="1"/>
          </p:cNvPicPr>
          <p:nvPr/>
        </p:nvPicPr>
        <p:blipFill>
          <a:blip r:embed="rId2"/>
          <a:stretch>
            <a:fillRect/>
          </a:stretch>
        </p:blipFill>
        <p:spPr>
          <a:xfrm>
            <a:off x="2607123" y="1246844"/>
            <a:ext cx="3980877" cy="351217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E44A514-7910-40A5-8C4D-BABB583BF107}"/>
              </a:ext>
            </a:extLst>
          </p:cNvPr>
          <p:cNvPicPr>
            <a:picLocks noChangeAspect="1"/>
          </p:cNvPicPr>
          <p:nvPr/>
        </p:nvPicPr>
        <p:blipFill>
          <a:blip r:embed="rId3"/>
          <a:stretch>
            <a:fillRect/>
          </a:stretch>
        </p:blipFill>
        <p:spPr>
          <a:xfrm>
            <a:off x="226794" y="2280678"/>
            <a:ext cx="2101994" cy="1827978"/>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3A62F5FA-69DB-4553-8652-F619871D8849}"/>
              </a:ext>
            </a:extLst>
          </p:cNvPr>
          <p:cNvPicPr>
            <a:picLocks noChangeAspect="1"/>
          </p:cNvPicPr>
          <p:nvPr/>
        </p:nvPicPr>
        <p:blipFill>
          <a:blip r:embed="rId4"/>
          <a:stretch>
            <a:fillRect/>
          </a:stretch>
        </p:blipFill>
        <p:spPr>
          <a:xfrm>
            <a:off x="6866335" y="2644748"/>
            <a:ext cx="2058035" cy="872531"/>
          </a:xfrm>
          <a:prstGeom prst="rect">
            <a:avLst/>
          </a:prstGeom>
          <a:ln>
            <a:noFill/>
          </a:ln>
          <a:effectLst>
            <a:outerShdw blurRad="292100" dist="139700" dir="2700000" algn="tl" rotWithShape="0">
              <a:srgbClr val="333333">
                <a:alpha val="65000"/>
              </a:srgbClr>
            </a:outerShdw>
          </a:effectLst>
        </p:spPr>
      </p:pic>
      <p:sp>
        <p:nvSpPr>
          <p:cNvPr id="10" name="Rectangle 9">
            <a:extLst>
              <a:ext uri="{FF2B5EF4-FFF2-40B4-BE49-F238E27FC236}">
                <a16:creationId xmlns:a16="http://schemas.microsoft.com/office/drawing/2014/main" id="{049FEA2A-8A05-41B7-98F2-76FE0C0B2807}"/>
              </a:ext>
            </a:extLst>
          </p:cNvPr>
          <p:cNvSpPr/>
          <p:nvPr/>
        </p:nvSpPr>
        <p:spPr>
          <a:xfrm>
            <a:off x="487379" y="1307826"/>
            <a:ext cx="1569660" cy="923330"/>
          </a:xfrm>
          <a:prstGeom prst="rect">
            <a:avLst/>
          </a:prstGeom>
          <a:noFill/>
        </p:spPr>
        <p:txBody>
          <a:bodyPr wrap="none" lIns="91440" tIns="45720" rIns="91440" bIns="45720">
            <a:spAutoFit/>
          </a:bodyPr>
          <a:lstStyle/>
          <a:p>
            <a:pPr algn="ctr"/>
            <a:r>
              <a:rPr lang="en-US" sz="5400" b="0" cap="none" spc="0" dirty="0">
                <a:ln w="0"/>
                <a:solidFill>
                  <a:schemeClr val="tx2"/>
                </a:solidFill>
                <a:effectLst>
                  <a:reflection blurRad="6350" stA="53000" endA="300" endPos="35500" dir="5400000" sy="-90000" algn="bl" rotWithShape="0"/>
                </a:effectLst>
              </a:rPr>
              <a:t>SQL</a:t>
            </a:r>
          </a:p>
        </p:txBody>
      </p:sp>
      <p:sp>
        <p:nvSpPr>
          <p:cNvPr id="11" name="Rectangle 10">
            <a:extLst>
              <a:ext uri="{FF2B5EF4-FFF2-40B4-BE49-F238E27FC236}">
                <a16:creationId xmlns:a16="http://schemas.microsoft.com/office/drawing/2014/main" id="{1F915AD4-6CD8-4169-A0D3-222BCCF0171F}"/>
              </a:ext>
            </a:extLst>
          </p:cNvPr>
          <p:cNvSpPr/>
          <p:nvPr/>
        </p:nvSpPr>
        <p:spPr>
          <a:xfrm>
            <a:off x="6589880" y="818422"/>
            <a:ext cx="2608406" cy="1754326"/>
          </a:xfrm>
          <a:prstGeom prst="rect">
            <a:avLst/>
          </a:prstGeom>
          <a:noFill/>
        </p:spPr>
        <p:txBody>
          <a:bodyPr wrap="none" lIns="91440" tIns="45720" rIns="91440" bIns="45720">
            <a:spAutoFit/>
          </a:bodyPr>
          <a:lstStyle/>
          <a:p>
            <a:pPr algn="ctr"/>
            <a:r>
              <a:rPr lang="en-US" sz="5400" b="0" cap="none" spc="0" dirty="0">
                <a:ln w="0"/>
                <a:solidFill>
                  <a:schemeClr val="tx2"/>
                </a:solidFill>
                <a:effectLst>
                  <a:reflection blurRad="6350" stA="53000" endA="300" endPos="35500" dir="5400000" sy="-90000" algn="bl" rotWithShape="0"/>
                </a:effectLst>
              </a:rPr>
              <a:t>Cypher </a:t>
            </a:r>
            <a:br>
              <a:rPr lang="en-US" sz="5400" b="0" cap="none" spc="0" dirty="0">
                <a:ln w="0"/>
                <a:solidFill>
                  <a:schemeClr val="tx2"/>
                </a:solidFill>
                <a:effectLst>
                  <a:reflection blurRad="6350" stA="53000" endA="300" endPos="35500" dir="5400000" sy="-90000" algn="bl" rotWithShape="0"/>
                </a:effectLst>
              </a:rPr>
            </a:br>
            <a:r>
              <a:rPr lang="en-US" sz="5400" b="0" cap="none" spc="0" dirty="0">
                <a:ln w="0"/>
                <a:solidFill>
                  <a:schemeClr val="tx2"/>
                </a:solidFill>
                <a:effectLst>
                  <a:reflection blurRad="6350" stA="53000" endA="300" endPos="35500" dir="5400000" sy="-90000" algn="bl" rotWithShape="0"/>
                </a:effectLst>
              </a:rPr>
              <a:t>!= SQL</a:t>
            </a:r>
          </a:p>
        </p:txBody>
      </p:sp>
    </p:spTree>
    <p:extLst>
      <p:ext uri="{BB962C8B-B14F-4D97-AF65-F5344CB8AC3E}">
        <p14:creationId xmlns:p14="http://schemas.microsoft.com/office/powerpoint/2010/main" val="2125097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par>
                                <p:cTn id="18" presetID="47"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Image result for zero and one">
            <a:extLst>
              <a:ext uri="{FF2B5EF4-FFF2-40B4-BE49-F238E27FC236}">
                <a16:creationId xmlns:a16="http://schemas.microsoft.com/office/drawing/2014/main" id="{C803E753-43DF-4032-844B-467B2CAE653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20003" y="1078920"/>
            <a:ext cx="6623999" cy="3494160"/>
          </a:xfrm>
          <a:prstGeom prst="rect">
            <a:avLst/>
          </a:prstGeom>
          <a:solidFill>
            <a:srgbClr val="FFFFFF"/>
          </a:solidFill>
        </p:spPr>
      </p:pic>
      <p:sp>
        <p:nvSpPr>
          <p:cNvPr id="4" name="Footer Placeholder 3">
            <a:extLst>
              <a:ext uri="{FF2B5EF4-FFF2-40B4-BE49-F238E27FC236}">
                <a16:creationId xmlns:a16="http://schemas.microsoft.com/office/drawing/2014/main" id="{B928E997-85B1-4387-8780-F83A3512F97E}"/>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50 Shades of Data | RMOUG 2021</a:t>
            </a:r>
            <a:endParaRPr lang="nl-NL"/>
          </a:p>
        </p:txBody>
      </p:sp>
      <p:sp>
        <p:nvSpPr>
          <p:cNvPr id="5" name="Slide Number Placeholder 4">
            <a:extLst>
              <a:ext uri="{FF2B5EF4-FFF2-40B4-BE49-F238E27FC236}">
                <a16:creationId xmlns:a16="http://schemas.microsoft.com/office/drawing/2014/main" id="{CBF2988B-1D63-491C-B56C-AC83A362D0FB}"/>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14F1411D-0280-154F-AEAC-4C20B7AA46B2}" type="slidenum">
              <a:rPr lang="nl-NL" smtClean="0"/>
              <a:pPr>
                <a:spcAft>
                  <a:spcPts val="600"/>
                </a:spcAft>
              </a:pPr>
              <a:t>6</a:t>
            </a:fld>
            <a:endParaRPr lang="nl-NL"/>
          </a:p>
        </p:txBody>
      </p:sp>
      <p:sp>
        <p:nvSpPr>
          <p:cNvPr id="7" name="Title 6">
            <a:extLst>
              <a:ext uri="{FF2B5EF4-FFF2-40B4-BE49-F238E27FC236}">
                <a16:creationId xmlns:a16="http://schemas.microsoft.com/office/drawing/2014/main" id="{23649609-264A-4FCD-BF8E-B7E18BE49375}"/>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4115387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EE6B-E1D9-49A9-AB99-421C7D1680DB}"/>
              </a:ext>
            </a:extLst>
          </p:cNvPr>
          <p:cNvSpPr>
            <a:spLocks noGrp="1"/>
          </p:cNvSpPr>
          <p:nvPr>
            <p:ph type="title"/>
          </p:nvPr>
        </p:nvSpPr>
        <p:spPr/>
        <p:txBody>
          <a:bodyPr/>
          <a:lstStyle/>
          <a:p>
            <a:r>
              <a:rPr lang="nl-NL" dirty="0" err="1"/>
              <a:t>Session</a:t>
            </a:r>
            <a:r>
              <a:rPr lang="nl-NL" dirty="0"/>
              <a:t> </a:t>
            </a:r>
            <a:r>
              <a:rPr lang="nl-NL" dirty="0" err="1"/>
              <a:t>Recommendation</a:t>
            </a:r>
            <a:r>
              <a:rPr lang="nl-NL" dirty="0"/>
              <a:t> Engine for Conferences</a:t>
            </a:r>
            <a:endParaRPr lang="en-NL" dirty="0"/>
          </a:p>
        </p:txBody>
      </p:sp>
      <p:sp>
        <p:nvSpPr>
          <p:cNvPr id="3" name="Content Placeholder 2">
            <a:extLst>
              <a:ext uri="{FF2B5EF4-FFF2-40B4-BE49-F238E27FC236}">
                <a16:creationId xmlns:a16="http://schemas.microsoft.com/office/drawing/2014/main" id="{78C1281A-571B-4775-BFEA-8986DACA9BD1}"/>
              </a:ext>
            </a:extLst>
          </p:cNvPr>
          <p:cNvSpPr>
            <a:spLocks noGrp="1"/>
          </p:cNvSpPr>
          <p:nvPr>
            <p:ph idx="1"/>
          </p:nvPr>
        </p:nvSpPr>
        <p:spPr/>
        <p:txBody>
          <a:bodyPr/>
          <a:lstStyle/>
          <a:p>
            <a:r>
              <a:rPr lang="nl-NL" dirty="0" err="1"/>
              <a:t>Recommend</a:t>
            </a:r>
            <a:r>
              <a:rPr lang="nl-NL" dirty="0"/>
              <a:t> </a:t>
            </a:r>
            <a:r>
              <a:rPr lang="nl-NL" dirty="0" err="1"/>
              <a:t>sessions</a:t>
            </a:r>
            <a:r>
              <a:rPr lang="nl-NL" dirty="0"/>
              <a:t> </a:t>
            </a:r>
            <a:r>
              <a:rPr lang="nl-NL" dirty="0" err="1"/>
              <a:t>to</a:t>
            </a:r>
            <a:r>
              <a:rPr lang="nl-NL" dirty="0"/>
              <a:t> me</a:t>
            </a:r>
          </a:p>
          <a:p>
            <a:pPr lvl="1"/>
            <a:r>
              <a:rPr lang="nl-NL" dirty="0" err="1"/>
              <a:t>That</a:t>
            </a:r>
            <a:r>
              <a:rPr lang="nl-NL" dirty="0"/>
              <a:t> are </a:t>
            </a:r>
            <a:r>
              <a:rPr lang="nl-NL" dirty="0" err="1"/>
              <a:t>Presented</a:t>
            </a:r>
            <a:r>
              <a:rPr lang="nl-NL" dirty="0"/>
              <a:t> </a:t>
            </a:r>
            <a:r>
              <a:rPr lang="nl-NL" dirty="0" err="1"/>
              <a:t>by</a:t>
            </a:r>
            <a:r>
              <a:rPr lang="nl-NL" dirty="0"/>
              <a:t> Speakers</a:t>
            </a:r>
          </a:p>
          <a:p>
            <a:pPr lvl="2"/>
            <a:r>
              <a:rPr lang="nl-NL" dirty="0" err="1"/>
              <a:t>Who</a:t>
            </a:r>
            <a:r>
              <a:rPr lang="nl-NL" dirty="0"/>
              <a:t> are </a:t>
            </a:r>
            <a:r>
              <a:rPr lang="nl-NL" dirty="0" err="1"/>
              <a:t>Values</a:t>
            </a:r>
            <a:r>
              <a:rPr lang="nl-NL" dirty="0"/>
              <a:t> </a:t>
            </a:r>
            <a:r>
              <a:rPr lang="nl-NL" dirty="0" err="1"/>
              <a:t>by</a:t>
            </a:r>
            <a:r>
              <a:rPr lang="nl-NL" dirty="0"/>
              <a:t> People</a:t>
            </a:r>
          </a:p>
          <a:p>
            <a:pPr lvl="3"/>
            <a:r>
              <a:rPr lang="nl-NL" dirty="0" err="1"/>
              <a:t>Who</a:t>
            </a:r>
            <a:r>
              <a:rPr lang="nl-NL" dirty="0"/>
              <a:t> </a:t>
            </a:r>
            <a:r>
              <a:rPr lang="nl-NL" dirty="0" err="1"/>
              <a:t>Attended</a:t>
            </a:r>
            <a:r>
              <a:rPr lang="nl-NL" dirty="0"/>
              <a:t> </a:t>
            </a:r>
            <a:r>
              <a:rPr lang="nl-NL" dirty="0" err="1"/>
              <a:t>the</a:t>
            </a:r>
            <a:r>
              <a:rPr lang="nl-NL" dirty="0"/>
              <a:t> </a:t>
            </a:r>
            <a:r>
              <a:rPr lang="nl-NL" dirty="0" err="1"/>
              <a:t>same</a:t>
            </a:r>
            <a:r>
              <a:rPr lang="nl-NL" dirty="0"/>
              <a:t> </a:t>
            </a:r>
            <a:r>
              <a:rPr lang="nl-NL" dirty="0" err="1"/>
              <a:t>Sessions</a:t>
            </a:r>
            <a:r>
              <a:rPr lang="nl-NL" dirty="0"/>
              <a:t> </a:t>
            </a:r>
            <a:br>
              <a:rPr lang="nl-NL" dirty="0"/>
            </a:br>
            <a:r>
              <a:rPr lang="nl-NL" dirty="0" err="1"/>
              <a:t>that</a:t>
            </a:r>
            <a:r>
              <a:rPr lang="nl-NL" dirty="0"/>
              <a:t> I </a:t>
            </a:r>
            <a:r>
              <a:rPr lang="nl-NL" dirty="0" err="1"/>
              <a:t>Attended</a:t>
            </a:r>
            <a:endParaRPr lang="nl-NL" dirty="0"/>
          </a:p>
          <a:p>
            <a:pPr marL="540000" lvl="3" indent="0">
              <a:buNone/>
            </a:pPr>
            <a:endParaRPr lang="nl-NL" dirty="0"/>
          </a:p>
          <a:p>
            <a:pPr lvl="3"/>
            <a:endParaRPr lang="nl-NL" dirty="0"/>
          </a:p>
          <a:p>
            <a:r>
              <a:rPr lang="nl-NL" dirty="0"/>
              <a:t>Start </a:t>
            </a:r>
            <a:r>
              <a:rPr lang="nl-NL" dirty="0" err="1"/>
              <a:t>from</a:t>
            </a:r>
            <a:r>
              <a:rPr lang="nl-NL" dirty="0"/>
              <a:t> me </a:t>
            </a:r>
            <a:r>
              <a:rPr lang="nl-NL" dirty="0" err="1"/>
              <a:t>and</a:t>
            </a:r>
            <a:r>
              <a:rPr lang="nl-NL" dirty="0"/>
              <a:t> </a:t>
            </a:r>
            <a:r>
              <a:rPr lang="nl-NL" dirty="0" err="1"/>
              <a:t>the</a:t>
            </a:r>
            <a:r>
              <a:rPr lang="nl-NL" dirty="0"/>
              <a:t> </a:t>
            </a:r>
            <a:r>
              <a:rPr lang="nl-NL" dirty="0" err="1"/>
              <a:t>sessions</a:t>
            </a:r>
            <a:r>
              <a:rPr lang="nl-NL" dirty="0"/>
              <a:t> </a:t>
            </a:r>
            <a:br>
              <a:rPr lang="nl-NL" dirty="0"/>
            </a:br>
            <a:r>
              <a:rPr lang="nl-NL" dirty="0"/>
              <a:t>I </a:t>
            </a:r>
            <a:r>
              <a:rPr lang="nl-NL" dirty="0" err="1"/>
              <a:t>attended</a:t>
            </a:r>
            <a:endParaRPr lang="nl-NL" dirty="0"/>
          </a:p>
          <a:p>
            <a:pPr lvl="1"/>
            <a:r>
              <a:rPr lang="nl-NL" dirty="0" err="1"/>
              <a:t>Locate</a:t>
            </a:r>
            <a:r>
              <a:rPr lang="nl-NL" dirty="0"/>
              <a:t> </a:t>
            </a:r>
            <a:r>
              <a:rPr lang="nl-NL" dirty="0" err="1"/>
              <a:t>other</a:t>
            </a:r>
            <a:r>
              <a:rPr lang="nl-NL" dirty="0"/>
              <a:t> </a:t>
            </a:r>
            <a:r>
              <a:rPr lang="nl-NL" dirty="0" err="1"/>
              <a:t>attendees</a:t>
            </a:r>
            <a:r>
              <a:rPr lang="nl-NL" dirty="0"/>
              <a:t> in these</a:t>
            </a:r>
            <a:br>
              <a:rPr lang="nl-NL" dirty="0"/>
            </a:br>
            <a:r>
              <a:rPr lang="nl-NL" dirty="0" err="1"/>
              <a:t>sessions</a:t>
            </a:r>
            <a:endParaRPr lang="nl-NL" dirty="0"/>
          </a:p>
          <a:p>
            <a:pPr lvl="2"/>
            <a:r>
              <a:rPr lang="nl-NL" dirty="0" err="1"/>
              <a:t>Find</a:t>
            </a:r>
            <a:r>
              <a:rPr lang="nl-NL" dirty="0"/>
              <a:t> </a:t>
            </a:r>
            <a:r>
              <a:rPr lang="nl-NL" dirty="0" err="1"/>
              <a:t>the</a:t>
            </a:r>
            <a:r>
              <a:rPr lang="nl-NL" dirty="0"/>
              <a:t> speakers </a:t>
            </a:r>
            <a:r>
              <a:rPr lang="nl-NL" dirty="0" err="1"/>
              <a:t>they</a:t>
            </a:r>
            <a:r>
              <a:rPr lang="nl-NL" dirty="0"/>
              <a:t> like</a:t>
            </a:r>
          </a:p>
          <a:p>
            <a:pPr lvl="3"/>
            <a:r>
              <a:rPr lang="nl-NL" dirty="0" err="1"/>
              <a:t>Retrieve</a:t>
            </a:r>
            <a:r>
              <a:rPr lang="nl-NL" dirty="0"/>
              <a:t> </a:t>
            </a:r>
            <a:r>
              <a:rPr lang="nl-NL" dirty="0" err="1"/>
              <a:t>the</a:t>
            </a:r>
            <a:r>
              <a:rPr lang="nl-NL" dirty="0"/>
              <a:t> </a:t>
            </a:r>
            <a:r>
              <a:rPr lang="nl-NL" dirty="0" err="1"/>
              <a:t>sessions</a:t>
            </a:r>
            <a:r>
              <a:rPr lang="nl-NL" dirty="0"/>
              <a:t> </a:t>
            </a:r>
            <a:r>
              <a:rPr lang="nl-NL" dirty="0" err="1"/>
              <a:t>presented</a:t>
            </a:r>
            <a:br>
              <a:rPr lang="nl-NL" dirty="0"/>
            </a:br>
            <a:r>
              <a:rPr lang="nl-NL" dirty="0" err="1"/>
              <a:t>by</a:t>
            </a:r>
            <a:r>
              <a:rPr lang="nl-NL" dirty="0"/>
              <a:t> </a:t>
            </a:r>
            <a:r>
              <a:rPr lang="nl-NL" dirty="0" err="1"/>
              <a:t>those</a:t>
            </a:r>
            <a:r>
              <a:rPr lang="nl-NL" dirty="0"/>
              <a:t> speakers</a:t>
            </a:r>
          </a:p>
          <a:p>
            <a:pPr lvl="2"/>
            <a:endParaRPr lang="en-NL" dirty="0"/>
          </a:p>
        </p:txBody>
      </p:sp>
      <p:sp>
        <p:nvSpPr>
          <p:cNvPr id="4" name="Footer Placeholder 3">
            <a:extLst>
              <a:ext uri="{FF2B5EF4-FFF2-40B4-BE49-F238E27FC236}">
                <a16:creationId xmlns:a16="http://schemas.microsoft.com/office/drawing/2014/main" id="{1A7632A7-787B-473D-8D6F-66456465F039}"/>
              </a:ext>
            </a:extLst>
          </p:cNvPr>
          <p:cNvSpPr>
            <a:spLocks noGrp="1"/>
          </p:cNvSpPr>
          <p:nvPr>
            <p:ph type="ftr" sz="quarter" idx="11"/>
          </p:nvPr>
        </p:nvSpPr>
        <p:spPr/>
        <p:txBody>
          <a:bodyPr/>
          <a:lstStyle/>
          <a:p>
            <a:r>
              <a:rPr lang="en-US"/>
              <a:t>50 Shades of Data | RMOUG 2021</a:t>
            </a:r>
            <a:endParaRPr lang="fr-FR"/>
          </a:p>
        </p:txBody>
      </p:sp>
      <p:sp>
        <p:nvSpPr>
          <p:cNvPr id="5" name="Slide Number Placeholder 4">
            <a:extLst>
              <a:ext uri="{FF2B5EF4-FFF2-40B4-BE49-F238E27FC236}">
                <a16:creationId xmlns:a16="http://schemas.microsoft.com/office/drawing/2014/main" id="{9E317F72-87F0-4035-AD3C-C9FBE299EEE1}"/>
              </a:ext>
            </a:extLst>
          </p:cNvPr>
          <p:cNvSpPr>
            <a:spLocks noGrp="1"/>
          </p:cNvSpPr>
          <p:nvPr>
            <p:ph type="sldNum" sz="quarter" idx="12"/>
          </p:nvPr>
        </p:nvSpPr>
        <p:spPr/>
        <p:txBody>
          <a:bodyPr/>
          <a:lstStyle/>
          <a:p>
            <a:fld id="{027047B9-4601-4D82-8353-F90F5ACC7EC9}" type="slidenum">
              <a:rPr lang="fr-FR" smtClean="0"/>
              <a:t>60</a:t>
            </a:fld>
            <a:endParaRPr lang="fr-FR"/>
          </a:p>
        </p:txBody>
      </p:sp>
      <p:pic>
        <p:nvPicPr>
          <p:cNvPr id="8" name="Picture 7">
            <a:extLst>
              <a:ext uri="{FF2B5EF4-FFF2-40B4-BE49-F238E27FC236}">
                <a16:creationId xmlns:a16="http://schemas.microsoft.com/office/drawing/2014/main" id="{3D02275D-399C-4075-8A7B-1D3146BEDDF5}"/>
              </a:ext>
            </a:extLst>
          </p:cNvPr>
          <p:cNvPicPr>
            <a:picLocks noChangeAspect="1"/>
          </p:cNvPicPr>
          <p:nvPr/>
        </p:nvPicPr>
        <p:blipFill rotWithShape="1">
          <a:blip r:embed="rId2"/>
          <a:srcRect t="6019"/>
          <a:stretch/>
        </p:blipFill>
        <p:spPr>
          <a:xfrm>
            <a:off x="4968000" y="936000"/>
            <a:ext cx="3782172" cy="3866759"/>
          </a:xfrm>
          <a:prstGeom prst="rect">
            <a:avLst/>
          </a:prstGeom>
          <a:ln>
            <a:noFill/>
          </a:ln>
          <a:effectLst>
            <a:outerShdw blurRad="292100" dist="139700" dir="2700000" algn="tl" rotWithShape="0">
              <a:srgbClr val="333333">
                <a:alpha val="65000"/>
              </a:srgbClr>
            </a:outerShdw>
          </a:effectLst>
        </p:spPr>
      </p:pic>
      <p:pic>
        <p:nvPicPr>
          <p:cNvPr id="9" name="Snagit_SNG860">
            <a:extLst>
              <a:ext uri="{FF2B5EF4-FFF2-40B4-BE49-F238E27FC236}">
                <a16:creationId xmlns:a16="http://schemas.microsoft.com/office/drawing/2014/main" id="{E7134C24-4A46-43A9-A145-5AA773054452}"/>
              </a:ext>
            </a:extLst>
          </p:cNvPr>
          <p:cNvPicPr>
            <a:picLocks noChangeAspect="1"/>
          </p:cNvPicPr>
          <p:nvPr/>
        </p:nvPicPr>
        <p:blipFill>
          <a:blip r:embed="rId3"/>
          <a:stretch>
            <a:fillRect/>
          </a:stretch>
        </p:blipFill>
        <p:spPr>
          <a:xfrm>
            <a:off x="7660527" y="3702880"/>
            <a:ext cx="386560" cy="348930"/>
          </a:xfrm>
          <a:prstGeom prst="rect">
            <a:avLst/>
          </a:prstGeom>
        </p:spPr>
      </p:pic>
      <p:sp>
        <p:nvSpPr>
          <p:cNvPr id="10" name="Arrow: Right 9">
            <a:extLst>
              <a:ext uri="{FF2B5EF4-FFF2-40B4-BE49-F238E27FC236}">
                <a16:creationId xmlns:a16="http://schemas.microsoft.com/office/drawing/2014/main" id="{4227A6C8-0516-43E9-990C-8B0310644E52}"/>
              </a:ext>
            </a:extLst>
          </p:cNvPr>
          <p:cNvSpPr/>
          <p:nvPr/>
        </p:nvSpPr>
        <p:spPr>
          <a:xfrm rot="10800000" flipV="1">
            <a:off x="6876257" y="3877345"/>
            <a:ext cx="587298" cy="2913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attend</a:t>
            </a:r>
          </a:p>
        </p:txBody>
      </p:sp>
      <p:sp>
        <p:nvSpPr>
          <p:cNvPr id="11" name="Arrow: Right 10">
            <a:extLst>
              <a:ext uri="{FF2B5EF4-FFF2-40B4-BE49-F238E27FC236}">
                <a16:creationId xmlns:a16="http://schemas.microsoft.com/office/drawing/2014/main" id="{F063A82A-5F7C-4281-97FD-5D3AA387D0E6}"/>
              </a:ext>
            </a:extLst>
          </p:cNvPr>
          <p:cNvSpPr/>
          <p:nvPr/>
        </p:nvSpPr>
        <p:spPr>
          <a:xfrm rot="5928901" flipV="1">
            <a:off x="6588000" y="3438654"/>
            <a:ext cx="587298" cy="2913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attend</a:t>
            </a:r>
          </a:p>
        </p:txBody>
      </p:sp>
      <p:pic>
        <p:nvPicPr>
          <p:cNvPr id="13314" name="Picture 2">
            <a:extLst>
              <a:ext uri="{FF2B5EF4-FFF2-40B4-BE49-F238E27FC236}">
                <a16:creationId xmlns:a16="http://schemas.microsoft.com/office/drawing/2014/main" id="{F6891A8B-F05D-45DE-92CD-A7E33985F0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39970" y="2765988"/>
            <a:ext cx="361834" cy="361834"/>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EFE0CB16-071A-420D-81BF-6163DE93750A}"/>
              </a:ext>
            </a:extLst>
          </p:cNvPr>
          <p:cNvSpPr/>
          <p:nvPr/>
        </p:nvSpPr>
        <p:spPr>
          <a:xfrm rot="14601537" flipV="1">
            <a:off x="6565436" y="2711598"/>
            <a:ext cx="587298" cy="291344"/>
          </a:xfrm>
          <a:prstGeom prst="rightArrow">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values</a:t>
            </a:r>
          </a:p>
        </p:txBody>
      </p:sp>
      <p:sp>
        <p:nvSpPr>
          <p:cNvPr id="14" name="Arrow: Right 13">
            <a:extLst>
              <a:ext uri="{FF2B5EF4-FFF2-40B4-BE49-F238E27FC236}">
                <a16:creationId xmlns:a16="http://schemas.microsoft.com/office/drawing/2014/main" id="{E06B0882-F9FB-46F9-8333-19EBDCA6904E}"/>
              </a:ext>
            </a:extLst>
          </p:cNvPr>
          <p:cNvSpPr/>
          <p:nvPr/>
        </p:nvSpPr>
        <p:spPr>
          <a:xfrm rot="12695077" flipV="1">
            <a:off x="6081442" y="2148667"/>
            <a:ext cx="585451" cy="291344"/>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accent4">
                    <a:lumMod val="75000"/>
                  </a:schemeClr>
                </a:solidFill>
              </a:rPr>
              <a:t>presents</a:t>
            </a:r>
          </a:p>
        </p:txBody>
      </p:sp>
      <p:pic>
        <p:nvPicPr>
          <p:cNvPr id="13316" name="Picture 4" descr="Daniel Bryant (@danielbryantuk) | Twitter">
            <a:extLst>
              <a:ext uri="{FF2B5EF4-FFF2-40B4-BE49-F238E27FC236}">
                <a16:creationId xmlns:a16="http://schemas.microsoft.com/office/drawing/2014/main" id="{D6989FD4-5410-4D66-B17D-E2889D7E61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3492" y="2198184"/>
            <a:ext cx="373566" cy="373566"/>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9C285ABF-D7ED-455F-82F5-E5FC5809873F}"/>
              </a:ext>
            </a:extLst>
          </p:cNvPr>
          <p:cNvSpPr/>
          <p:nvPr/>
        </p:nvSpPr>
        <p:spPr>
          <a:xfrm rot="18641963" flipV="1">
            <a:off x="6653009" y="2063814"/>
            <a:ext cx="585451" cy="291344"/>
          </a:xfrm>
          <a:prstGeom prst="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solidFill>
                  <a:schemeClr val="accent4">
                    <a:lumMod val="75000"/>
                  </a:schemeClr>
                </a:solidFill>
              </a:rPr>
              <a:t>presents</a:t>
            </a:r>
          </a:p>
        </p:txBody>
      </p:sp>
    </p:spTree>
    <p:extLst>
      <p:ext uri="{BB962C8B-B14F-4D97-AF65-F5344CB8AC3E}">
        <p14:creationId xmlns:p14="http://schemas.microsoft.com/office/powerpoint/2010/main" val="116842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Relational</a:t>
            </a:r>
            <a:r>
              <a:rPr lang="nl-NL" dirty="0"/>
              <a:t>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r>
              <a:rPr lang="en-US"/>
              <a:t>50 Shades of Data | RMOUG 2021</a:t>
            </a:r>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61</a:t>
            </a:fld>
            <a:endParaRPr lang="fr-FR"/>
          </a:p>
        </p:txBody>
      </p:sp>
      <p:sp>
        <p:nvSpPr>
          <p:cNvPr id="6" name="Rectangle 5">
            <a:extLst>
              <a:ext uri="{FF2B5EF4-FFF2-40B4-BE49-F238E27FC236}">
                <a16:creationId xmlns:a16="http://schemas.microsoft.com/office/drawing/2014/main" id="{B58A9334-3BEA-4CC7-A388-1084406AB06C}"/>
              </a:ext>
            </a:extLst>
          </p:cNvPr>
          <p:cNvSpPr/>
          <p:nvPr/>
        </p:nvSpPr>
        <p:spPr>
          <a:xfrm>
            <a:off x="461783" y="1824306"/>
            <a:ext cx="2224006"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PEOPLE</a:t>
            </a:r>
            <a:endParaRPr lang="en-NL" sz="1600" dirty="0"/>
          </a:p>
        </p:txBody>
      </p:sp>
      <p:sp>
        <p:nvSpPr>
          <p:cNvPr id="7" name="Rectangle 6">
            <a:extLst>
              <a:ext uri="{FF2B5EF4-FFF2-40B4-BE49-F238E27FC236}">
                <a16:creationId xmlns:a16="http://schemas.microsoft.com/office/drawing/2014/main" id="{D3E275E3-63EC-4508-BBD5-14B06CB42CE8}"/>
              </a:ext>
            </a:extLst>
          </p:cNvPr>
          <p:cNvSpPr/>
          <p:nvPr/>
        </p:nvSpPr>
        <p:spPr>
          <a:xfrm>
            <a:off x="6659562" y="1824307"/>
            <a:ext cx="2014781"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SESSIONS</a:t>
            </a:r>
            <a:endParaRPr lang="en-NL" sz="1600" dirty="0"/>
          </a:p>
        </p:txBody>
      </p:sp>
      <p:sp>
        <p:nvSpPr>
          <p:cNvPr id="8" name="Rectangle 7">
            <a:extLst>
              <a:ext uri="{FF2B5EF4-FFF2-40B4-BE49-F238E27FC236}">
                <a16:creationId xmlns:a16="http://schemas.microsoft.com/office/drawing/2014/main" id="{C92D0B23-E1B8-44BF-B8BF-35E16AE9932E}"/>
              </a:ext>
            </a:extLst>
          </p:cNvPr>
          <p:cNvSpPr/>
          <p:nvPr/>
        </p:nvSpPr>
        <p:spPr>
          <a:xfrm>
            <a:off x="3791154" y="1355416"/>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ATTENDANCE</a:t>
            </a:r>
            <a:endParaRPr lang="en-NL" sz="1600" dirty="0"/>
          </a:p>
        </p:txBody>
      </p:sp>
      <p:sp>
        <p:nvSpPr>
          <p:cNvPr id="9" name="Rectangle 8">
            <a:extLst>
              <a:ext uri="{FF2B5EF4-FFF2-40B4-BE49-F238E27FC236}">
                <a16:creationId xmlns:a16="http://schemas.microsoft.com/office/drawing/2014/main" id="{EC1ECBF3-AA0D-46EE-9C1F-52BDC5D2C481}"/>
              </a:ext>
            </a:extLst>
          </p:cNvPr>
          <p:cNvSpPr/>
          <p:nvPr/>
        </p:nvSpPr>
        <p:spPr>
          <a:xfrm>
            <a:off x="3791154" y="2659211"/>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SPEAKERS</a:t>
            </a:r>
            <a:endParaRPr lang="en-NL" sz="1600" dirty="0"/>
          </a:p>
        </p:txBody>
      </p:sp>
      <p:sp>
        <p:nvSpPr>
          <p:cNvPr id="10" name="Rectangle 9">
            <a:extLst>
              <a:ext uri="{FF2B5EF4-FFF2-40B4-BE49-F238E27FC236}">
                <a16:creationId xmlns:a16="http://schemas.microsoft.com/office/drawing/2014/main" id="{09086224-0CAE-4D48-ABEC-42B2FAD2DC60}"/>
              </a:ext>
            </a:extLst>
          </p:cNvPr>
          <p:cNvSpPr/>
          <p:nvPr/>
        </p:nvSpPr>
        <p:spPr>
          <a:xfrm>
            <a:off x="556590" y="3536111"/>
            <a:ext cx="2040925"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SPEAKER_LIKING</a:t>
            </a:r>
            <a:endParaRPr lang="en-NL" sz="1600" dirty="0"/>
          </a:p>
        </p:txBody>
      </p:sp>
      <p:grpSp>
        <p:nvGrpSpPr>
          <p:cNvPr id="22" name="Group 21">
            <a:extLst>
              <a:ext uri="{FF2B5EF4-FFF2-40B4-BE49-F238E27FC236}">
                <a16:creationId xmlns:a16="http://schemas.microsoft.com/office/drawing/2014/main" id="{16AA0B89-8275-4431-8149-67F0E4DAFC3B}"/>
              </a:ext>
            </a:extLst>
          </p:cNvPr>
          <p:cNvGrpSpPr/>
          <p:nvPr/>
        </p:nvGrpSpPr>
        <p:grpSpPr>
          <a:xfrm>
            <a:off x="1025718" y="3047703"/>
            <a:ext cx="174930" cy="488408"/>
            <a:chOff x="1025718" y="3047703"/>
            <a:chExt cx="174930" cy="488408"/>
          </a:xfrm>
        </p:grpSpPr>
        <p:cxnSp>
          <p:nvCxnSpPr>
            <p:cNvPr id="12" name="Straight Connector 11">
              <a:extLst>
                <a:ext uri="{FF2B5EF4-FFF2-40B4-BE49-F238E27FC236}">
                  <a16:creationId xmlns:a16="http://schemas.microsoft.com/office/drawing/2014/main" id="{AF7BE491-FAF7-4A6B-AFA2-FADC5086FA96}"/>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1BFE56-F99E-4C90-B8DE-80FE42C637EF}"/>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C5CF2E-CE87-40DB-8BD3-AF607BDCC31A}"/>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76D40671-16FF-42BB-9F5B-DDBDC00E71C6}"/>
              </a:ext>
            </a:extLst>
          </p:cNvPr>
          <p:cNvCxnSpPr/>
          <p:nvPr/>
        </p:nvCxnSpPr>
        <p:spPr>
          <a:xfrm>
            <a:off x="1869883" y="3056981"/>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9BC7E1-1016-441D-A7CE-A8858A3D3A98}"/>
              </a:ext>
            </a:extLst>
          </p:cNvPr>
          <p:cNvCxnSpPr/>
          <p:nvPr/>
        </p:nvCxnSpPr>
        <p:spPr>
          <a:xfrm flipH="1">
            <a:off x="1782418" y="3380822"/>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843C74-1991-4A16-A20C-4527043908CD}"/>
              </a:ext>
            </a:extLst>
          </p:cNvPr>
          <p:cNvCxnSpPr>
            <a:cxnSpLocks/>
          </p:cNvCxnSpPr>
          <p:nvPr/>
        </p:nvCxnSpPr>
        <p:spPr>
          <a:xfrm>
            <a:off x="1869883" y="3391106"/>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DF271D5-1B3D-420A-9663-3D5531D5C437}"/>
              </a:ext>
            </a:extLst>
          </p:cNvPr>
          <p:cNvGrpSpPr/>
          <p:nvPr/>
        </p:nvGrpSpPr>
        <p:grpSpPr>
          <a:xfrm rot="16200000">
            <a:off x="3133165" y="1307937"/>
            <a:ext cx="387160" cy="1281912"/>
            <a:chOff x="1025718" y="3047703"/>
            <a:chExt cx="174930" cy="488408"/>
          </a:xfrm>
        </p:grpSpPr>
        <p:cxnSp>
          <p:nvCxnSpPr>
            <p:cNvPr id="24" name="Straight Connector 23">
              <a:extLst>
                <a:ext uri="{FF2B5EF4-FFF2-40B4-BE49-F238E27FC236}">
                  <a16:creationId xmlns:a16="http://schemas.microsoft.com/office/drawing/2014/main" id="{9866A3EF-8850-4CD8-95AA-2EEBAFD978C1}"/>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A06BBE-7C8E-4F61-AF4D-ABE068912FED}"/>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3DAAF7-99CB-461B-AB79-B95281DB127F}"/>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16FE108-9003-4480-B4DD-A5F6D76C098E}"/>
              </a:ext>
            </a:extLst>
          </p:cNvPr>
          <p:cNvGrpSpPr/>
          <p:nvPr/>
        </p:nvGrpSpPr>
        <p:grpSpPr>
          <a:xfrm rot="16200000">
            <a:off x="3044892" y="2287153"/>
            <a:ext cx="387160" cy="1281912"/>
            <a:chOff x="1025718" y="3047703"/>
            <a:chExt cx="174930" cy="488408"/>
          </a:xfrm>
        </p:grpSpPr>
        <p:cxnSp>
          <p:nvCxnSpPr>
            <p:cNvPr id="28" name="Straight Connector 27">
              <a:extLst>
                <a:ext uri="{FF2B5EF4-FFF2-40B4-BE49-F238E27FC236}">
                  <a16:creationId xmlns:a16="http://schemas.microsoft.com/office/drawing/2014/main" id="{BEB8893C-8C0C-4CB5-9B90-41617C653C52}"/>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5306976-FA39-4147-B0B4-E3182A9A7F44}"/>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3233F8-5F4F-4F1A-9F10-540429C49FC8}"/>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3E8A660-C682-4564-A992-DB8D4C7BCE3F}"/>
              </a:ext>
            </a:extLst>
          </p:cNvPr>
          <p:cNvGrpSpPr/>
          <p:nvPr/>
        </p:nvGrpSpPr>
        <p:grpSpPr>
          <a:xfrm rot="5400000" flipH="1">
            <a:off x="5866421" y="2282435"/>
            <a:ext cx="387160" cy="1281912"/>
            <a:chOff x="1025718" y="3047703"/>
            <a:chExt cx="174930" cy="488408"/>
          </a:xfrm>
        </p:grpSpPr>
        <p:cxnSp>
          <p:nvCxnSpPr>
            <p:cNvPr id="32" name="Straight Connector 31">
              <a:extLst>
                <a:ext uri="{FF2B5EF4-FFF2-40B4-BE49-F238E27FC236}">
                  <a16:creationId xmlns:a16="http://schemas.microsoft.com/office/drawing/2014/main" id="{DDC567B5-162A-4EE0-86FB-F48EFA580AC7}"/>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499123D-017D-4945-8143-993750A22ED0}"/>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92F41-20BC-432A-BFE2-593AAD3F0A7E}"/>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A7DAB23-297D-49BD-A5A1-43798E167C38}"/>
              </a:ext>
            </a:extLst>
          </p:cNvPr>
          <p:cNvGrpSpPr/>
          <p:nvPr/>
        </p:nvGrpSpPr>
        <p:grpSpPr>
          <a:xfrm rot="5400000" flipH="1">
            <a:off x="5890938" y="1288740"/>
            <a:ext cx="387160" cy="1281912"/>
            <a:chOff x="1025718" y="3047703"/>
            <a:chExt cx="174930" cy="488408"/>
          </a:xfrm>
        </p:grpSpPr>
        <p:cxnSp>
          <p:nvCxnSpPr>
            <p:cNvPr id="36" name="Straight Connector 35">
              <a:extLst>
                <a:ext uri="{FF2B5EF4-FFF2-40B4-BE49-F238E27FC236}">
                  <a16:creationId xmlns:a16="http://schemas.microsoft.com/office/drawing/2014/main" id="{2F06C8BB-1C4B-4E7D-A0AD-22B5C87C49BD}"/>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283C9B-0FB9-4852-A775-21524BC2DBA6}"/>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7332BD5-7D2E-49F7-8074-BE796D9EFC33}"/>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44826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24E-078E-46A4-8DF1-E6CA6C26B5B7}"/>
              </a:ext>
            </a:extLst>
          </p:cNvPr>
          <p:cNvSpPr>
            <a:spLocks noGrp="1"/>
          </p:cNvSpPr>
          <p:nvPr>
            <p:ph type="title"/>
          </p:nvPr>
        </p:nvSpPr>
        <p:spPr/>
        <p:txBody>
          <a:bodyPr/>
          <a:lstStyle/>
          <a:p>
            <a:r>
              <a:rPr lang="nl-NL" dirty="0"/>
              <a:t>SQL Query </a:t>
            </a:r>
            <a:r>
              <a:rPr lang="nl-NL" dirty="0" err="1"/>
              <a:t>to</a:t>
            </a:r>
            <a:r>
              <a:rPr lang="nl-NL" dirty="0"/>
              <a:t> </a:t>
            </a:r>
            <a:r>
              <a:rPr lang="nl-NL" dirty="0" err="1"/>
              <a:t>find</a:t>
            </a:r>
            <a:r>
              <a:rPr lang="nl-NL" dirty="0"/>
              <a:t> </a:t>
            </a:r>
            <a:r>
              <a:rPr lang="nl-NL" dirty="0" err="1"/>
              <a:t>the</a:t>
            </a:r>
            <a:r>
              <a:rPr lang="nl-NL" dirty="0"/>
              <a:t> </a:t>
            </a:r>
            <a:r>
              <a:rPr lang="nl-NL" dirty="0" err="1"/>
              <a:t>Recommendations</a:t>
            </a:r>
            <a:endParaRPr lang="en-NL" dirty="0"/>
          </a:p>
        </p:txBody>
      </p:sp>
      <p:sp>
        <p:nvSpPr>
          <p:cNvPr id="3" name="Content Placeholder 2">
            <a:extLst>
              <a:ext uri="{FF2B5EF4-FFF2-40B4-BE49-F238E27FC236}">
                <a16:creationId xmlns:a16="http://schemas.microsoft.com/office/drawing/2014/main" id="{F590FB50-760F-40CE-9C68-14B3F9C6C2F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0540455-9FB5-4C82-B157-E83BA7C093D8}"/>
              </a:ext>
            </a:extLst>
          </p:cNvPr>
          <p:cNvSpPr>
            <a:spLocks noGrp="1"/>
          </p:cNvSpPr>
          <p:nvPr>
            <p:ph type="ftr" sz="quarter" idx="11"/>
          </p:nvPr>
        </p:nvSpPr>
        <p:spPr/>
        <p:txBody>
          <a:bodyPr/>
          <a:lstStyle/>
          <a:p>
            <a:r>
              <a:rPr lang="en-US"/>
              <a:t>50 Shades of Data | RMOUG 2021</a:t>
            </a:r>
            <a:endParaRPr lang="fr-FR"/>
          </a:p>
        </p:txBody>
      </p:sp>
      <p:sp>
        <p:nvSpPr>
          <p:cNvPr id="5" name="Slide Number Placeholder 4">
            <a:extLst>
              <a:ext uri="{FF2B5EF4-FFF2-40B4-BE49-F238E27FC236}">
                <a16:creationId xmlns:a16="http://schemas.microsoft.com/office/drawing/2014/main" id="{65FCF9C1-6CFC-41DE-9AFF-B6D415856D56}"/>
              </a:ext>
            </a:extLst>
          </p:cNvPr>
          <p:cNvSpPr>
            <a:spLocks noGrp="1"/>
          </p:cNvSpPr>
          <p:nvPr>
            <p:ph type="sldNum" sz="quarter" idx="12"/>
          </p:nvPr>
        </p:nvSpPr>
        <p:spPr/>
        <p:txBody>
          <a:bodyPr/>
          <a:lstStyle/>
          <a:p>
            <a:fld id="{027047B9-4601-4D82-8353-F90F5ACC7EC9}" type="slidenum">
              <a:rPr lang="fr-FR" smtClean="0"/>
              <a:t>62</a:t>
            </a:fld>
            <a:endParaRPr lang="fr-FR"/>
          </a:p>
        </p:txBody>
      </p:sp>
      <p:pic>
        <p:nvPicPr>
          <p:cNvPr id="6" name="Picture 5">
            <a:extLst>
              <a:ext uri="{FF2B5EF4-FFF2-40B4-BE49-F238E27FC236}">
                <a16:creationId xmlns:a16="http://schemas.microsoft.com/office/drawing/2014/main" id="{323C485C-02B2-4054-851A-B3CA5D9E4244}"/>
              </a:ext>
            </a:extLst>
          </p:cNvPr>
          <p:cNvPicPr>
            <a:picLocks noChangeAspect="1"/>
          </p:cNvPicPr>
          <p:nvPr/>
        </p:nvPicPr>
        <p:blipFill>
          <a:blip r:embed="rId2"/>
          <a:stretch>
            <a:fillRect/>
          </a:stretch>
        </p:blipFill>
        <p:spPr>
          <a:xfrm>
            <a:off x="143123" y="890181"/>
            <a:ext cx="8857753" cy="387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37881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Approach (Neo4J </a:t>
            </a:r>
            <a:r>
              <a:rPr lang="nl-NL" dirty="0" err="1"/>
              <a:t>using</a:t>
            </a:r>
            <a:r>
              <a:rPr lang="nl-NL" dirty="0"/>
              <a:t> </a:t>
            </a:r>
            <a:r>
              <a:rPr lang="nl-NL" dirty="0" err="1"/>
              <a:t>Cypher</a:t>
            </a:r>
            <a:r>
              <a:rPr lang="nl-NL" dirty="0"/>
              <a:t>)</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r>
              <a:rPr lang="nl-NL" dirty="0"/>
              <a:t>No </a:t>
            </a:r>
            <a:r>
              <a:rPr lang="nl-NL" dirty="0" err="1"/>
              <a:t>tables</a:t>
            </a:r>
            <a:r>
              <a:rPr lang="nl-NL" dirty="0"/>
              <a:t> are </a:t>
            </a:r>
            <a:r>
              <a:rPr lang="nl-NL" dirty="0" err="1"/>
              <a:t>created</a:t>
            </a:r>
            <a:endParaRPr lang="nl-NL" dirty="0"/>
          </a:p>
          <a:p>
            <a:r>
              <a:rPr lang="nl-NL" dirty="0"/>
              <a:t>As data is </a:t>
            </a:r>
            <a:r>
              <a:rPr lang="nl-NL" dirty="0" err="1"/>
              <a:t>created</a:t>
            </a:r>
            <a:r>
              <a:rPr lang="nl-NL" dirty="0"/>
              <a:t>, meta-data is </a:t>
            </a:r>
            <a:r>
              <a:rPr lang="nl-NL" dirty="0" err="1"/>
              <a:t>derived</a:t>
            </a:r>
            <a:endParaRPr lang="en-NL" dirty="0"/>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r>
              <a:rPr lang="en-US"/>
              <a:t>50 Shades of Data | RMOUG 2021</a:t>
            </a:r>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63</a:t>
            </a:fld>
            <a:endParaRPr lang="fr-FR"/>
          </a:p>
        </p:txBody>
      </p:sp>
      <p:pic>
        <p:nvPicPr>
          <p:cNvPr id="13" name="Picture 12">
            <a:extLst>
              <a:ext uri="{FF2B5EF4-FFF2-40B4-BE49-F238E27FC236}">
                <a16:creationId xmlns:a16="http://schemas.microsoft.com/office/drawing/2014/main" id="{67D962FA-AE3D-4CC9-B770-91ECB2FB92F6}"/>
              </a:ext>
            </a:extLst>
          </p:cNvPr>
          <p:cNvPicPr>
            <a:picLocks noChangeAspect="1"/>
          </p:cNvPicPr>
          <p:nvPr/>
        </p:nvPicPr>
        <p:blipFill>
          <a:blip r:embed="rId2"/>
          <a:stretch>
            <a:fillRect/>
          </a:stretch>
        </p:blipFill>
        <p:spPr>
          <a:xfrm>
            <a:off x="827686" y="1764306"/>
            <a:ext cx="7565832" cy="2714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261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r>
              <a:rPr lang="en-US"/>
              <a:t>50 Shades of Data | RMOUG 2021</a:t>
            </a:r>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64</a:t>
            </a:fld>
            <a:endParaRPr lang="fr-FR"/>
          </a:p>
        </p:txBody>
      </p:sp>
      <p:pic>
        <p:nvPicPr>
          <p:cNvPr id="11" name="Picture 10">
            <a:extLst>
              <a:ext uri="{FF2B5EF4-FFF2-40B4-BE49-F238E27FC236}">
                <a16:creationId xmlns:a16="http://schemas.microsoft.com/office/drawing/2014/main" id="{ADE8EEB2-2EA6-4917-B816-AFC0434D9D61}"/>
              </a:ext>
            </a:extLst>
          </p:cNvPr>
          <p:cNvPicPr>
            <a:picLocks noChangeAspect="1"/>
          </p:cNvPicPr>
          <p:nvPr/>
        </p:nvPicPr>
        <p:blipFill rotWithShape="1">
          <a:blip r:embed="rId2"/>
          <a:srcRect t="5551"/>
          <a:stretch/>
        </p:blipFill>
        <p:spPr>
          <a:xfrm>
            <a:off x="4376505" y="209905"/>
            <a:ext cx="4385708" cy="4506095"/>
          </a:xfrm>
          <a:prstGeom prst="rect">
            <a:avLst/>
          </a:prstGeom>
          <a:ln>
            <a:noFill/>
          </a:ln>
          <a:effectLst>
            <a:outerShdw blurRad="292100" dist="139700" dir="2700000" algn="tl" rotWithShape="0">
              <a:srgbClr val="333333">
                <a:alpha val="65000"/>
              </a:srgbClr>
            </a:outerShdw>
          </a:effectLst>
        </p:spPr>
      </p:pic>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E3030D7B-E6D2-4C7A-BAE0-492B44E668F6}"/>
                  </a:ext>
                </a:extLst>
              </p14:cNvPr>
              <p14:cNvContentPartPr/>
              <p14:nvPr/>
            </p14:nvContentPartPr>
            <p14:xfrm>
              <a:off x="5762029" y="1621600"/>
              <a:ext cx="1478880" cy="2135160"/>
            </p14:xfrm>
          </p:contentPart>
        </mc:Choice>
        <mc:Fallback xmlns="">
          <p:pic>
            <p:nvPicPr>
              <p:cNvPr id="6" name="Ink 5">
                <a:extLst>
                  <a:ext uri="{FF2B5EF4-FFF2-40B4-BE49-F238E27FC236}">
                    <a16:creationId xmlns:a16="http://schemas.microsoft.com/office/drawing/2014/main" id="{E3030D7B-E6D2-4C7A-BAE0-492B44E668F6}"/>
                  </a:ext>
                </a:extLst>
              </p:cNvPr>
              <p:cNvPicPr/>
              <p:nvPr/>
            </p:nvPicPr>
            <p:blipFill>
              <a:blip r:embed="rId4"/>
              <a:stretch>
                <a:fillRect/>
              </a:stretch>
            </p:blipFill>
            <p:spPr>
              <a:xfrm>
                <a:off x="5753389" y="1612600"/>
                <a:ext cx="1496520" cy="2152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175F7F80-2466-4252-A435-CFE7A6368E97}"/>
                  </a:ext>
                </a:extLst>
              </p14:cNvPr>
              <p14:cNvContentPartPr/>
              <p14:nvPr/>
            </p14:nvContentPartPr>
            <p14:xfrm>
              <a:off x="6489589" y="1414600"/>
              <a:ext cx="342720" cy="713160"/>
            </p14:xfrm>
          </p:contentPart>
        </mc:Choice>
        <mc:Fallback xmlns="">
          <p:pic>
            <p:nvPicPr>
              <p:cNvPr id="7" name="Ink 6">
                <a:extLst>
                  <a:ext uri="{FF2B5EF4-FFF2-40B4-BE49-F238E27FC236}">
                    <a16:creationId xmlns:a16="http://schemas.microsoft.com/office/drawing/2014/main" id="{175F7F80-2466-4252-A435-CFE7A6368E97}"/>
                  </a:ext>
                </a:extLst>
              </p:cNvPr>
              <p:cNvPicPr/>
              <p:nvPr/>
            </p:nvPicPr>
            <p:blipFill>
              <a:blip r:embed="rId6"/>
              <a:stretch>
                <a:fillRect/>
              </a:stretch>
            </p:blipFill>
            <p:spPr>
              <a:xfrm>
                <a:off x="6480949" y="1405960"/>
                <a:ext cx="360360" cy="730800"/>
              </a:xfrm>
              <a:prstGeom prst="rect">
                <a:avLst/>
              </a:prstGeom>
            </p:spPr>
          </p:pic>
        </mc:Fallback>
      </mc:AlternateContent>
      <p:pic>
        <p:nvPicPr>
          <p:cNvPr id="9" name="Picture 8">
            <a:extLst>
              <a:ext uri="{FF2B5EF4-FFF2-40B4-BE49-F238E27FC236}">
                <a16:creationId xmlns:a16="http://schemas.microsoft.com/office/drawing/2014/main" id="{1A5F9177-D70E-4EB8-A2FD-335CE114B7E7}"/>
              </a:ext>
            </a:extLst>
          </p:cNvPr>
          <p:cNvPicPr>
            <a:picLocks noChangeAspect="1"/>
          </p:cNvPicPr>
          <p:nvPr/>
        </p:nvPicPr>
        <p:blipFill>
          <a:blip r:embed="rId7"/>
          <a:stretch>
            <a:fillRect/>
          </a:stretch>
        </p:blipFill>
        <p:spPr>
          <a:xfrm>
            <a:off x="153571" y="1518095"/>
            <a:ext cx="4119841" cy="1746661"/>
          </a:xfrm>
          <a:prstGeom prst="rect">
            <a:avLst/>
          </a:prstGeom>
          <a:ln>
            <a:noFill/>
          </a:ln>
          <a:effectLst>
            <a:outerShdw blurRad="292100" dist="139700" dir="2700000" algn="tl" rotWithShape="0">
              <a:srgbClr val="333333">
                <a:alpha val="65000"/>
              </a:srgbClr>
            </a:outerShdw>
          </a:effectLst>
        </p:spPr>
      </p:pic>
      <p:pic>
        <p:nvPicPr>
          <p:cNvPr id="10" name="Snagit_SNG860">
            <a:extLst>
              <a:ext uri="{FF2B5EF4-FFF2-40B4-BE49-F238E27FC236}">
                <a16:creationId xmlns:a16="http://schemas.microsoft.com/office/drawing/2014/main" id="{A21467EE-50C1-4F0D-B372-3A5441481DF8}"/>
              </a:ext>
            </a:extLst>
          </p:cNvPr>
          <p:cNvPicPr>
            <a:picLocks noChangeAspect="1"/>
          </p:cNvPicPr>
          <p:nvPr/>
        </p:nvPicPr>
        <p:blipFill>
          <a:blip r:embed="rId8"/>
          <a:stretch>
            <a:fillRect/>
          </a:stretch>
        </p:blipFill>
        <p:spPr>
          <a:xfrm>
            <a:off x="7426520" y="3258890"/>
            <a:ext cx="386560" cy="348930"/>
          </a:xfrm>
          <a:prstGeom prst="rect">
            <a:avLst/>
          </a:prstGeom>
        </p:spPr>
      </p:pic>
      <p:pic>
        <p:nvPicPr>
          <p:cNvPr id="12" name="Picture 2">
            <a:extLst>
              <a:ext uri="{FF2B5EF4-FFF2-40B4-BE49-F238E27FC236}">
                <a16:creationId xmlns:a16="http://schemas.microsoft.com/office/drawing/2014/main" id="{AB7118BE-B3BC-4577-A2E1-7CFE3BEB5FC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35664" y="2415760"/>
            <a:ext cx="361834" cy="36183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Daniel Bryant (@danielbryantuk) | Twitter">
            <a:extLst>
              <a:ext uri="{FF2B5EF4-FFF2-40B4-BE49-F238E27FC236}">
                <a16:creationId xmlns:a16="http://schemas.microsoft.com/office/drawing/2014/main" id="{1F455AD5-B557-4E11-A86B-F5A9177C48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39485" y="1754194"/>
            <a:ext cx="373566" cy="37356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11">
            <p14:nvContentPartPr>
              <p14:cNvPr id="8" name="Ink 7">
                <a:extLst>
                  <a:ext uri="{FF2B5EF4-FFF2-40B4-BE49-F238E27FC236}">
                    <a16:creationId xmlns:a16="http://schemas.microsoft.com/office/drawing/2014/main" id="{B28E5CF0-D0FA-4EAF-877A-A7FD9F4EAEEE}"/>
                  </a:ext>
                </a:extLst>
              </p14:cNvPr>
              <p14:cNvContentPartPr/>
              <p14:nvPr/>
            </p14:nvContentPartPr>
            <p14:xfrm>
              <a:off x="179319" y="1624474"/>
              <a:ext cx="24840" cy="979200"/>
            </p14:xfrm>
          </p:contentPart>
        </mc:Choice>
        <mc:Fallback xmlns="">
          <p:pic>
            <p:nvPicPr>
              <p:cNvPr id="8" name="Ink 7">
                <a:extLst>
                  <a:ext uri="{FF2B5EF4-FFF2-40B4-BE49-F238E27FC236}">
                    <a16:creationId xmlns:a16="http://schemas.microsoft.com/office/drawing/2014/main" id="{B28E5CF0-D0FA-4EAF-877A-A7FD9F4EAEEE}"/>
                  </a:ext>
                </a:extLst>
              </p:cNvPr>
              <p:cNvPicPr/>
              <p:nvPr/>
            </p:nvPicPr>
            <p:blipFill>
              <a:blip r:embed="rId12"/>
              <a:stretch>
                <a:fillRect/>
              </a:stretch>
            </p:blipFill>
            <p:spPr>
              <a:xfrm>
                <a:off x="161319" y="1606474"/>
                <a:ext cx="60480" cy="1014840"/>
              </a:xfrm>
              <a:prstGeom prst="rect">
                <a:avLst/>
              </a:prstGeom>
            </p:spPr>
          </p:pic>
        </mc:Fallback>
      </mc:AlternateContent>
    </p:spTree>
    <p:extLst>
      <p:ext uri="{BB962C8B-B14F-4D97-AF65-F5344CB8AC3E}">
        <p14:creationId xmlns:p14="http://schemas.microsoft.com/office/powerpoint/2010/main" val="231891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2500" fill="hold"/>
                                        <p:tgtEl>
                                          <p:spTgt spid="6"/>
                                        </p:tgtEl>
                                        <p:attrNameLst>
                                          <p:attrName>drawProgress</p:attrName>
                                        </p:attrNameLst>
                                      </p:cBhvr>
                                      <p:tavLst>
                                        <p:tav tm="0">
                                          <p:val>
                                            <p:fltVal val="0"/>
                                          </p:val>
                                        </p:tav>
                                        <p:tav tm="100000">
                                          <p:val>
                                            <p:fltVal val="1"/>
                                          </p:val>
                                        </p:tav>
                                      </p:tavLst>
                                    </p:anim>
                                  </p:childTnLst>
                                </p:cTn>
                              </p:par>
                              <p:par>
                                <p:cTn id="8" presetID="63"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2800" fill="hold"/>
                                        <p:tgtEl>
                                          <p:spTgt spid="8"/>
                                        </p:tgtEl>
                                        <p:attrNameLst>
                                          <p:attrName>drawProgress</p:attrName>
                                        </p:attrNameLst>
                                      </p:cBhvr>
                                      <p:tavLst>
                                        <p:tav tm="0">
                                          <p:val>
                                            <p:fltVal val="0"/>
                                          </p:val>
                                        </p:tav>
                                        <p:tav tm="100000">
                                          <p:val>
                                            <p:fltVal val="1"/>
                                          </p:val>
                                        </p:tav>
                                      </p:tavLst>
                                    </p:anim>
                                  </p:childTnLst>
                                </p:cTn>
                              </p:par>
                              <p:par>
                                <p:cTn id="11" presetID="10" presetClass="entr" presetSubtype="0" fill="hold" nodeType="withEffect">
                                  <p:stCondLst>
                                    <p:cond delay="90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600"/>
                                        <p:tgtEl>
                                          <p:spTgt spid="12"/>
                                        </p:tgtEl>
                                      </p:cBhvr>
                                    </p:animEffect>
                                  </p:childTnLst>
                                </p:cTn>
                              </p:par>
                            </p:childTnLst>
                          </p:cTn>
                        </p:par>
                        <p:par>
                          <p:cTn id="14" fill="hold">
                            <p:stCondLst>
                              <p:cond delay="2800"/>
                            </p:stCondLst>
                            <p:childTnLst>
                              <p:par>
                                <p:cTn id="15" presetID="63" presetClass="entr" presetSubtype="0"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2000" fill="hold"/>
                                        <p:tgtEl>
                                          <p:spTgt spid="7"/>
                                        </p:tgtEl>
                                        <p:attrNameLst>
                                          <p:attrName>drawProgress</p:attrName>
                                        </p:attrNameLst>
                                      </p:cBhvr>
                                      <p:tavLst>
                                        <p:tav tm="0">
                                          <p:val>
                                            <p:fltVal val="0"/>
                                          </p:val>
                                        </p:tav>
                                        <p:tav tm="100000">
                                          <p:val>
                                            <p:fltVal val="1"/>
                                          </p:val>
                                        </p:tav>
                                      </p:tavLst>
                                    </p:anim>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1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74058" y="3349441"/>
            <a:ext cx="621943" cy="338554"/>
          </a:xfrm>
          <a:prstGeom prst="rect">
            <a:avLst/>
          </a:prstGeom>
          <a:noFill/>
        </p:spPr>
        <p:txBody>
          <a:bodyPr wrap="square" lIns="0" tIns="0" rIns="0" bIns="0" rtlCol="0">
            <a:spAutoFit/>
          </a:bodyPr>
          <a:lstStyle/>
          <a:p>
            <a:pPr algn="ctr"/>
            <a:r>
              <a:rPr lang="en-US" sz="1100" dirty="0"/>
              <a:t>Cloud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29" name="Picture 28" descr="Image result for the oracle database logo">
            <a:extLst>
              <a:ext uri="{FF2B5EF4-FFF2-40B4-BE49-F238E27FC236}">
                <a16:creationId xmlns:a16="http://schemas.microsoft.com/office/drawing/2014/main" id="{80ABFB61-53E1-4983-82C2-FE4378A1C4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9544" y="148347"/>
            <a:ext cx="1046539" cy="56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par>
                                <p:cTn id="12" presetID="10" presetClass="entr" presetSubtype="0" fill="hold" nodeType="withEffect">
                                  <p:stCondLst>
                                    <p:cond delay="500"/>
                                  </p:stCondLst>
                                  <p:childTnLst>
                                    <p:set>
                                      <p:cBhvr>
                                        <p:cTn id="13" dur="1" fill="hold">
                                          <p:stCondLst>
                                            <p:cond delay="0"/>
                                          </p:stCondLst>
                                        </p:cTn>
                                        <p:tgtEl>
                                          <p:spTgt spid="32790"/>
                                        </p:tgtEl>
                                        <p:attrNameLst>
                                          <p:attrName>style.visibility</p:attrName>
                                        </p:attrNameLst>
                                      </p:cBhvr>
                                      <p:to>
                                        <p:strVal val="visible"/>
                                      </p:to>
                                    </p:set>
                                    <p:animEffect transition="in" filter="fade">
                                      <p:cBhvr>
                                        <p:cTn id="14" dur="500"/>
                                        <p:tgtEl>
                                          <p:spTgt spid="3279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32792"/>
                                        </p:tgtEl>
                                        <p:attrNameLst>
                                          <p:attrName>style.visibility</p:attrName>
                                        </p:attrNameLst>
                                      </p:cBhvr>
                                      <p:to>
                                        <p:strVal val="visible"/>
                                      </p:to>
                                    </p:set>
                                    <p:animEffect transition="in" filter="fade">
                                      <p:cBhvr>
                                        <p:cTn id="20" dur="500"/>
                                        <p:tgtEl>
                                          <p:spTgt spid="3279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32770"/>
                                        </p:tgtEl>
                                        <p:attrNameLst>
                                          <p:attrName>style.visibility</p:attrName>
                                        </p:attrNameLst>
                                      </p:cBhvr>
                                      <p:to>
                                        <p:strVal val="visible"/>
                                      </p:to>
                                    </p:set>
                                    <p:animEffect transition="in" filter="fade">
                                      <p:cBhvr>
                                        <p:cTn id="29" dur="500"/>
                                        <p:tgtEl>
                                          <p:spTgt spid="3277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32774"/>
                                        </p:tgtEl>
                                        <p:attrNameLst>
                                          <p:attrName>style.visibility</p:attrName>
                                        </p:attrNameLst>
                                      </p:cBhvr>
                                      <p:to>
                                        <p:strVal val="visible"/>
                                      </p:to>
                                    </p:set>
                                    <p:animEffect transition="in" filter="fade">
                                      <p:cBhvr>
                                        <p:cTn id="35" dur="500"/>
                                        <p:tgtEl>
                                          <p:spTgt spid="327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10" presetClass="entr" presetSubtype="0" fill="hold" nodeType="withEffect">
                                  <p:stCondLst>
                                    <p:cond delay="0"/>
                                  </p:stCondLst>
                                  <p:childTnLst>
                                    <p:set>
                                      <p:cBhvr>
                                        <p:cTn id="43" dur="1" fill="hold">
                                          <p:stCondLst>
                                            <p:cond delay="0"/>
                                          </p:stCondLst>
                                        </p:cTn>
                                        <p:tgtEl>
                                          <p:spTgt spid="33794"/>
                                        </p:tgtEl>
                                        <p:attrNameLst>
                                          <p:attrName>style.visibility</p:attrName>
                                        </p:attrNameLst>
                                      </p:cBhvr>
                                      <p:to>
                                        <p:strVal val="visible"/>
                                      </p:to>
                                    </p:set>
                                    <p:animEffect transition="in" filter="fade">
                                      <p:cBhvr>
                                        <p:cTn id="44" dur="500"/>
                                        <p:tgtEl>
                                          <p:spTgt spid="33794"/>
                                        </p:tgtEl>
                                      </p:cBhvr>
                                    </p:animEffect>
                                  </p:childTnLst>
                                </p:cTn>
                              </p:par>
                              <p:par>
                                <p:cTn id="45" presetID="10" presetClass="entr" presetSubtype="0" fill="hold" nodeType="withEffect">
                                  <p:stCondLst>
                                    <p:cond delay="0"/>
                                  </p:stCondLst>
                                  <p:childTnLst>
                                    <p:set>
                                      <p:cBhvr>
                                        <p:cTn id="46" dur="1" fill="hold">
                                          <p:stCondLst>
                                            <p:cond delay="0"/>
                                          </p:stCondLst>
                                        </p:cTn>
                                        <p:tgtEl>
                                          <p:spTgt spid="32772"/>
                                        </p:tgtEl>
                                        <p:attrNameLst>
                                          <p:attrName>style.visibility</p:attrName>
                                        </p:attrNameLst>
                                      </p:cBhvr>
                                      <p:to>
                                        <p:strVal val="visible"/>
                                      </p:to>
                                    </p:set>
                                    <p:animEffect transition="in" filter="fade">
                                      <p:cBhvr>
                                        <p:cTn id="47" dur="500"/>
                                        <p:tgtEl>
                                          <p:spTgt spid="3277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32784"/>
                                        </p:tgtEl>
                                        <p:attrNameLst>
                                          <p:attrName>style.visibility</p:attrName>
                                        </p:attrNameLst>
                                      </p:cBhvr>
                                      <p:to>
                                        <p:strVal val="visible"/>
                                      </p:to>
                                    </p:set>
                                    <p:animEffect transition="in" filter="fade">
                                      <p:cBhvr>
                                        <p:cTn id="56" dur="500"/>
                                        <p:tgtEl>
                                          <p:spTgt spid="32784"/>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32780"/>
                                        </p:tgtEl>
                                        <p:attrNameLst>
                                          <p:attrName>style.visibility</p:attrName>
                                        </p:attrNameLst>
                                      </p:cBhvr>
                                      <p:to>
                                        <p:strVal val="visible"/>
                                      </p:to>
                                    </p:set>
                                    <p:animEffect transition="in" filter="fade">
                                      <p:cBhvr>
                                        <p:cTn id="62" dur="500"/>
                                        <p:tgtEl>
                                          <p:spTgt spid="3278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32776"/>
                                        </p:tgtEl>
                                        <p:attrNameLst>
                                          <p:attrName>style.visibility</p:attrName>
                                        </p:attrNameLst>
                                      </p:cBhvr>
                                      <p:to>
                                        <p:strVal val="visible"/>
                                      </p:to>
                                    </p:set>
                                    <p:animEffect transition="in" filter="fade">
                                      <p:cBhvr>
                                        <p:cTn id="74"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8EC03-676C-4424-AD12-B0F986587E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BFE4F2B-F07E-4F3D-9FE9-5D785027407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2BEA83C-7A60-44BC-826D-3D35E679CADC}"/>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184D03CC-00A5-4C14-A824-DF6043C450B7}"/>
              </a:ext>
            </a:extLst>
          </p:cNvPr>
          <p:cNvSpPr>
            <a:spLocks noGrp="1"/>
          </p:cNvSpPr>
          <p:nvPr>
            <p:ph type="sldNum" sz="quarter" idx="12"/>
          </p:nvPr>
        </p:nvSpPr>
        <p:spPr/>
        <p:txBody>
          <a:bodyPr/>
          <a:lstStyle/>
          <a:p>
            <a:fld id="{14F1411D-0280-154F-AEAC-4C20B7AA46B2}" type="slidenum">
              <a:rPr lang="nl-NL" smtClean="0"/>
              <a:t>67</a:t>
            </a:fld>
            <a:endParaRPr lang="nl-NL"/>
          </a:p>
        </p:txBody>
      </p:sp>
      <p:pic>
        <p:nvPicPr>
          <p:cNvPr id="3074" name="Picture 2">
            <a:extLst>
              <a:ext uri="{FF2B5EF4-FFF2-40B4-BE49-F238E27FC236}">
                <a16:creationId xmlns:a16="http://schemas.microsoft.com/office/drawing/2014/main" id="{5853E3F8-A968-48EA-A1F5-8DBCFF79E87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998" y="31500"/>
            <a:ext cx="5804120" cy="4855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02766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68</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780AA-A15B-4A1F-A1D6-A2151C2C67C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07C9643-DCD9-48EC-8DB9-6F469060ECA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F030DD4-9F98-4CB3-9928-A7D8CEDDE79C}"/>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60E82D49-D2FC-4B77-BB98-2120ADCE2355}"/>
              </a:ext>
            </a:extLst>
          </p:cNvPr>
          <p:cNvSpPr>
            <a:spLocks noGrp="1"/>
          </p:cNvSpPr>
          <p:nvPr>
            <p:ph type="sldNum" sz="quarter" idx="12"/>
          </p:nvPr>
        </p:nvSpPr>
        <p:spPr/>
        <p:txBody>
          <a:bodyPr/>
          <a:lstStyle/>
          <a:p>
            <a:fld id="{14F1411D-0280-154F-AEAC-4C20B7AA46B2}" type="slidenum">
              <a:rPr lang="nl-NL" smtClean="0"/>
              <a:t>69</a:t>
            </a:fld>
            <a:endParaRPr lang="nl-NL"/>
          </a:p>
        </p:txBody>
      </p:sp>
      <p:pic>
        <p:nvPicPr>
          <p:cNvPr id="2050" name="Picture 2" descr="Oracle Converged Database">
            <a:extLst>
              <a:ext uri="{FF2B5EF4-FFF2-40B4-BE49-F238E27FC236}">
                <a16:creationId xmlns:a16="http://schemas.microsoft.com/office/drawing/2014/main" id="{B544A642-438C-4F5D-8F80-EDF0938334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1900" y="427500"/>
            <a:ext cx="3032454" cy="46662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Oracle 21c New Features - GotoDBA">
            <a:extLst>
              <a:ext uri="{FF2B5EF4-FFF2-40B4-BE49-F238E27FC236}">
                <a16:creationId xmlns:a16="http://schemas.microsoft.com/office/drawing/2014/main" id="{ED0E901C-D8E4-4451-9093-27172C0FDF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48" y="3524198"/>
            <a:ext cx="3830411" cy="136660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Pin on SPLIT">
            <a:extLst>
              <a:ext uri="{FF2B5EF4-FFF2-40B4-BE49-F238E27FC236}">
                <a16:creationId xmlns:a16="http://schemas.microsoft.com/office/drawing/2014/main" id="{D1AE00D0-3F93-4DB9-A87D-EEA354172A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1919" y="2887161"/>
            <a:ext cx="2453510" cy="183798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B4BC26-4065-40BC-9202-30E972FB89E9}"/>
              </a:ext>
            </a:extLst>
          </p:cNvPr>
          <p:cNvSpPr txBox="1"/>
          <p:nvPr/>
        </p:nvSpPr>
        <p:spPr>
          <a:xfrm rot="17647839">
            <a:off x="5279128" y="1679026"/>
            <a:ext cx="2125582" cy="276999"/>
          </a:xfrm>
          <a:prstGeom prst="rect">
            <a:avLst/>
          </a:prstGeom>
          <a:noFill/>
        </p:spPr>
        <p:txBody>
          <a:bodyPr wrap="none" lIns="0" tIns="0" rIns="0" bIns="0" rtlCol="0">
            <a:spAutoFit/>
          </a:bodyPr>
          <a:lstStyle/>
          <a:p>
            <a:r>
              <a:rPr lang="en-US" sz="1800" dirty="0">
                <a:solidFill>
                  <a:srgbClr val="E05039"/>
                </a:solidFill>
                <a:latin typeface="MV Boli" panose="02000500030200090000" pitchFamily="2" charset="0"/>
                <a:cs typeface="MV Boli" panose="02000500030200090000" pitchFamily="2" charset="0"/>
              </a:rPr>
              <a:t>Converged Database</a:t>
            </a:r>
          </a:p>
        </p:txBody>
      </p:sp>
    </p:spTree>
    <p:extLst>
      <p:ext uri="{BB962C8B-B14F-4D97-AF65-F5344CB8AC3E}">
        <p14:creationId xmlns:p14="http://schemas.microsoft.com/office/powerpoint/2010/main" val="136286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4539F4-E4DE-4E55-AC29-96A3B05111D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16543AE-C562-421F-90C7-1D27CF048342}"/>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801204C-5C82-4B0C-800D-839E6BE30815}"/>
              </a:ext>
            </a:extLst>
          </p:cNvPr>
          <p:cNvSpPr>
            <a:spLocks noGrp="1"/>
          </p:cNvSpPr>
          <p:nvPr>
            <p:ph type="ftr" sz="quarter" idx="11"/>
          </p:nvPr>
        </p:nvSpPr>
        <p:spPr/>
        <p:txBody>
          <a:bodyPr/>
          <a:lstStyle/>
          <a:p>
            <a:r>
              <a:rPr lang="en-US"/>
              <a:t>50 Shades of Data | RMOUG 2021</a:t>
            </a:r>
            <a:endParaRPr lang="fr-FR"/>
          </a:p>
        </p:txBody>
      </p:sp>
      <p:sp>
        <p:nvSpPr>
          <p:cNvPr id="5" name="Slide Number Placeholder 4">
            <a:extLst>
              <a:ext uri="{FF2B5EF4-FFF2-40B4-BE49-F238E27FC236}">
                <a16:creationId xmlns:a16="http://schemas.microsoft.com/office/drawing/2014/main" id="{DCED6CA6-9CFC-4ECF-AE2F-12599D1805A0}"/>
              </a:ext>
            </a:extLst>
          </p:cNvPr>
          <p:cNvSpPr>
            <a:spLocks noGrp="1"/>
          </p:cNvSpPr>
          <p:nvPr>
            <p:ph type="sldNum" sz="quarter" idx="12"/>
          </p:nvPr>
        </p:nvSpPr>
        <p:spPr/>
        <p:txBody>
          <a:bodyPr/>
          <a:lstStyle/>
          <a:p>
            <a:fld id="{027047B9-4601-4D82-8353-F90F5ACC7EC9}" type="slidenum">
              <a:rPr lang="fr-FR" smtClean="0"/>
              <a:t>7</a:t>
            </a:fld>
            <a:endParaRPr lang="fr-FR"/>
          </a:p>
        </p:txBody>
      </p:sp>
      <p:pic>
        <p:nvPicPr>
          <p:cNvPr id="20482" name="Picture 2">
            <a:extLst>
              <a:ext uri="{FF2B5EF4-FFF2-40B4-BE49-F238E27FC236}">
                <a16:creationId xmlns:a16="http://schemas.microsoft.com/office/drawing/2014/main" id="{9C0B4ABE-29F6-43A7-B086-B3C3EFF17133}"/>
              </a:ext>
            </a:extLst>
          </p:cNvPr>
          <p:cNvPicPr>
            <a:picLocks noChangeAspect="1" noChangeArrowheads="1"/>
          </p:cNvPicPr>
          <p:nvPr/>
        </p:nvPicPr>
        <p:blipFill>
          <a:blip r:embed="rId2">
            <a:biLevel thresh="25000"/>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5534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a:t>
            </a:r>
            <a:br>
              <a:rPr lang="en-US" dirty="0"/>
            </a:br>
            <a:br>
              <a:rPr lang="en-US" dirty="0"/>
            </a:br>
            <a:r>
              <a:rPr lang="en-US" sz="2400" b="0" dirty="0"/>
              <a:t>Wrap Up</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50 Shades of Data | RMOUG 2021</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70</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8" y="3624581"/>
                <a:ext cx="172346" cy="352849"/>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19279428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50 Shades of Data | RMOUG 2021</a:t>
            </a:r>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71</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zero and one">
            <a:extLst>
              <a:ext uri="{FF2B5EF4-FFF2-40B4-BE49-F238E27FC236}">
                <a16:creationId xmlns:a16="http://schemas.microsoft.com/office/drawing/2014/main" id="{C4F5DE70-786C-456B-927E-2DF57ABDAF9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588000" y="3585705"/>
            <a:ext cx="2415725" cy="1274295"/>
          </a:xfrm>
          <a:prstGeom prst="rect">
            <a:avLst/>
          </a:prstGeom>
          <a:solidFill>
            <a:srgbClr val="FFFFFF"/>
          </a:solidFill>
        </p:spPr>
      </p:pic>
    </p:spTree>
    <p:extLst>
      <p:ext uri="{BB962C8B-B14F-4D97-AF65-F5344CB8AC3E}">
        <p14:creationId xmlns:p14="http://schemas.microsoft.com/office/powerpoint/2010/main" val="420558150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E98C0430-C9E9-4E3F-992B-CF388A9C80A6}"/>
              </a:ext>
            </a:extLst>
          </p:cNvPr>
          <p:cNvSpPr>
            <a:spLocks noGrp="1"/>
          </p:cNvSpPr>
          <p:nvPr>
            <p:ph type="ftr" sz="quarter" idx="11"/>
          </p:nvPr>
        </p:nvSpPr>
        <p:spPr/>
        <p:txBody>
          <a:bodyPr/>
          <a:lstStyle/>
          <a:p>
            <a:r>
              <a:rPr lang="en-US"/>
              <a:t>50 Shades of Data | RMOUG 2021</a:t>
            </a:r>
            <a:endParaRPr lang="nl-NL"/>
          </a:p>
        </p:txBody>
      </p:sp>
      <p:sp>
        <p:nvSpPr>
          <p:cNvPr id="4" name="Slide Number Placeholder 3">
            <a:extLst>
              <a:ext uri="{FF2B5EF4-FFF2-40B4-BE49-F238E27FC236}">
                <a16:creationId xmlns:a16="http://schemas.microsoft.com/office/drawing/2014/main" id="{AA925893-B564-4DE9-B1D7-6D87AC503C94}"/>
              </a:ext>
            </a:extLst>
          </p:cNvPr>
          <p:cNvSpPr>
            <a:spLocks noGrp="1"/>
          </p:cNvSpPr>
          <p:nvPr>
            <p:ph type="sldNum" sz="quarter" idx="12"/>
          </p:nvPr>
        </p:nvSpPr>
        <p:spPr/>
        <p:txBody>
          <a:bodyPr/>
          <a:lstStyle/>
          <a:p>
            <a:fld id="{14F1411D-0280-154F-AEAC-4C20B7AA46B2}" type="slidenum">
              <a:rPr lang="nl-NL" smtClean="0"/>
              <a:t>72</a:t>
            </a:fld>
            <a:endParaRPr lang="nl-NL"/>
          </a:p>
        </p:txBody>
      </p:sp>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query patterns</a:t>
            </a:r>
            <a:endParaRPr lang="nl-NL" sz="2100" dirty="0">
              <a:solidFill>
                <a:schemeClr val="accent3">
                  <a:lumMod val="60000"/>
                  <a:lumOff val="40000"/>
                </a:schemeClr>
              </a:solidFill>
              <a:latin typeface="Bauhaus 93" panose="04030905020B02020C02" pitchFamily="82" charset="0"/>
            </a:endParaRPr>
          </a:p>
        </p:txBody>
      </p:sp>
      <p:sp>
        <p:nvSpPr>
          <p:cNvPr id="2" name="Footer Placeholder 1">
            <a:extLst>
              <a:ext uri="{FF2B5EF4-FFF2-40B4-BE49-F238E27FC236}">
                <a16:creationId xmlns:a16="http://schemas.microsoft.com/office/drawing/2014/main" id="{8B4377A2-9FEB-48E7-A77E-9B3A805DEA9A}"/>
              </a:ext>
            </a:extLst>
          </p:cNvPr>
          <p:cNvSpPr>
            <a:spLocks noGrp="1"/>
          </p:cNvSpPr>
          <p:nvPr>
            <p:ph type="ftr" sz="quarter" idx="11"/>
          </p:nvPr>
        </p:nvSpPr>
        <p:spPr/>
        <p:txBody>
          <a:bodyPr/>
          <a:lstStyle/>
          <a:p>
            <a:r>
              <a:rPr lang="en-US"/>
              <a:t>50 Shades of Data | RMOUG 2021</a:t>
            </a:r>
            <a:endParaRPr lang="nl-NL"/>
          </a:p>
        </p:txBody>
      </p:sp>
      <p:sp>
        <p:nvSpPr>
          <p:cNvPr id="3" name="Slide Number Placeholder 2">
            <a:extLst>
              <a:ext uri="{FF2B5EF4-FFF2-40B4-BE49-F238E27FC236}">
                <a16:creationId xmlns:a16="http://schemas.microsoft.com/office/drawing/2014/main" id="{96DCB222-B0DF-4FDC-8A23-C0C89F8BC5C9}"/>
              </a:ext>
            </a:extLst>
          </p:cNvPr>
          <p:cNvSpPr>
            <a:spLocks noGrp="1"/>
          </p:cNvSpPr>
          <p:nvPr>
            <p:ph type="sldNum" sz="quarter" idx="12"/>
          </p:nvPr>
        </p:nvSpPr>
        <p:spPr/>
        <p:txBody>
          <a:bodyPr/>
          <a:lstStyle/>
          <a:p>
            <a:fld id="{14F1411D-0280-154F-AEAC-4C20B7AA46B2}" type="slidenum">
              <a:rPr lang="nl-NL" smtClean="0"/>
              <a:t>73</a:t>
            </a:fld>
            <a:endParaRPr lang="nl-NL"/>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C7853-F66D-4C59-8727-94C9AA09D01F}"/>
              </a:ext>
            </a:extLst>
          </p:cNvPr>
          <p:cNvSpPr>
            <a:spLocks noGrp="1"/>
          </p:cNvSpPr>
          <p:nvPr>
            <p:ph type="title"/>
          </p:nvPr>
        </p:nvSpPr>
        <p:spPr/>
        <p:txBody>
          <a:bodyPr/>
          <a:lstStyle/>
          <a:p>
            <a:r>
              <a:rPr lang="en-US" dirty="0"/>
              <a:t>Losing my religion…</a:t>
            </a:r>
          </a:p>
        </p:txBody>
      </p:sp>
      <p:sp>
        <p:nvSpPr>
          <p:cNvPr id="3" name="Content Placeholder 2">
            <a:extLst>
              <a:ext uri="{FF2B5EF4-FFF2-40B4-BE49-F238E27FC236}">
                <a16:creationId xmlns:a16="http://schemas.microsoft.com/office/drawing/2014/main" id="{A8453998-2D43-49C1-A195-79A4FD365375}"/>
              </a:ext>
            </a:extLst>
          </p:cNvPr>
          <p:cNvSpPr>
            <a:spLocks noGrp="1"/>
          </p:cNvSpPr>
          <p:nvPr>
            <p:ph idx="1"/>
          </p:nvPr>
        </p:nvSpPr>
        <p:spPr>
          <a:xfrm>
            <a:off x="720003" y="761829"/>
            <a:ext cx="7191190" cy="3780000"/>
          </a:xfrm>
        </p:spPr>
        <p:txBody>
          <a:bodyPr/>
          <a:lstStyle/>
          <a:p>
            <a:r>
              <a:rPr lang="en-US" dirty="0"/>
              <a:t>ACID is not always required or even desired</a:t>
            </a:r>
          </a:p>
          <a:p>
            <a:pPr lvl="1"/>
            <a:r>
              <a:rPr lang="en-US" dirty="0"/>
              <a:t>Integrity and Truth come in degrees – in many shades</a:t>
            </a:r>
          </a:p>
          <a:p>
            <a:pPr lvl="1"/>
            <a:r>
              <a:rPr lang="en-US" dirty="0"/>
              <a:t>Consistency – none | eventually | only states that have existed for real | always</a:t>
            </a:r>
          </a:p>
          <a:p>
            <a:pPr>
              <a:spcAft>
                <a:spcPts val="600"/>
              </a:spcAft>
            </a:pPr>
            <a:r>
              <a:rPr lang="en-US" dirty="0"/>
              <a:t>SQL != relational, NoSQL != unstructured</a:t>
            </a:r>
          </a:p>
          <a:p>
            <a:pPr>
              <a:spcAft>
                <a:spcPts val="600"/>
              </a:spcAft>
            </a:pPr>
            <a:r>
              <a:rPr lang="en-US" dirty="0"/>
              <a:t>Data is not itself intrinsically relational, document, streaming, graph-style, OO</a:t>
            </a:r>
          </a:p>
          <a:p>
            <a:pPr lvl="1">
              <a:spcAft>
                <a:spcPts val="600"/>
              </a:spcAft>
            </a:pPr>
            <a:r>
              <a:rPr lang="en-US" dirty="0"/>
              <a:t>data </a:t>
            </a:r>
            <a:r>
              <a:rPr lang="en-US" i="1" dirty="0"/>
              <a:t>usage</a:t>
            </a:r>
            <a:r>
              <a:rPr lang="en-US" dirty="0"/>
              <a:t> is</a:t>
            </a:r>
          </a:p>
          <a:p>
            <a:pPr lvl="1">
              <a:spcAft>
                <a:spcPts val="600"/>
              </a:spcAft>
            </a:pPr>
            <a:r>
              <a:rPr lang="en-US" dirty="0"/>
              <a:t>same data can have multiple usages</a:t>
            </a:r>
          </a:p>
          <a:p>
            <a:pPr lvl="2">
              <a:spcAft>
                <a:spcPts val="600"/>
              </a:spcAft>
            </a:pPr>
            <a:r>
              <a:rPr lang="en-US" dirty="0"/>
              <a:t>expose data in various ways, create derived data stores in various </a:t>
            </a:r>
          </a:p>
          <a:p>
            <a:r>
              <a:rPr lang="en-US" dirty="0"/>
              <a:t>Replicating data in shapes suitable for each use case is </a:t>
            </a:r>
            <a:r>
              <a:rPr lang="en-US" strike="sngStrike" dirty="0"/>
              <a:t>not bad</a:t>
            </a:r>
            <a:r>
              <a:rPr lang="en-US" dirty="0"/>
              <a:t> a valuable tool</a:t>
            </a:r>
          </a:p>
          <a:p>
            <a:pPr lvl="1"/>
            <a:r>
              <a:rPr lang="en-US" dirty="0"/>
              <a:t>increase availability, performance, ease of consumption, reduction of compute – at the expense of a little lag in freshness and a replication mechanism</a:t>
            </a:r>
          </a:p>
          <a:p>
            <a:pPr lvl="1"/>
            <a:r>
              <a:rPr lang="en-US" dirty="0"/>
              <a:t>define the origin - Single Point of Truth</a:t>
            </a:r>
          </a:p>
          <a:p>
            <a:pPr lvl="1"/>
            <a:r>
              <a:rPr lang="en-US" dirty="0"/>
              <a:t>be prepared to discard and reconstruct derived data stores</a:t>
            </a:r>
          </a:p>
        </p:txBody>
      </p:sp>
      <p:sp>
        <p:nvSpPr>
          <p:cNvPr id="4" name="Footer Placeholder 3">
            <a:extLst>
              <a:ext uri="{FF2B5EF4-FFF2-40B4-BE49-F238E27FC236}">
                <a16:creationId xmlns:a16="http://schemas.microsoft.com/office/drawing/2014/main" id="{C5127EB7-FEF6-4049-9B7D-F9CF63267E07}"/>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A3E46FD3-5E52-414A-86EE-C718E6D5FAE1}"/>
              </a:ext>
            </a:extLst>
          </p:cNvPr>
          <p:cNvSpPr>
            <a:spLocks noGrp="1"/>
          </p:cNvSpPr>
          <p:nvPr>
            <p:ph type="sldNum" sz="quarter" idx="12"/>
          </p:nvPr>
        </p:nvSpPr>
        <p:spPr/>
        <p:txBody>
          <a:bodyPr/>
          <a:lstStyle/>
          <a:p>
            <a:fld id="{14F1411D-0280-154F-AEAC-4C20B7AA46B2}" type="slidenum">
              <a:rPr lang="nl-NL" smtClean="0"/>
              <a:t>74</a:t>
            </a:fld>
            <a:endParaRPr lang="nl-NL"/>
          </a:p>
        </p:txBody>
      </p:sp>
      <p:pic>
        <p:nvPicPr>
          <p:cNvPr id="2052" name="Picture 4" descr="R.E.M. - Losing My Religion (Studio Version, On-Screen Lyrics) [HD] -  YouTube">
            <a:extLst>
              <a:ext uri="{FF2B5EF4-FFF2-40B4-BE49-F238E27FC236}">
                <a16:creationId xmlns:a16="http://schemas.microsoft.com/office/drawing/2014/main" id="{9613A193-3A15-40E5-BB48-E79B5EE91A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860" y="5475091"/>
            <a:ext cx="2927758" cy="21958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descr="Image result for acid LITMUS">
            <a:extLst>
              <a:ext uri="{FF2B5EF4-FFF2-40B4-BE49-F238E27FC236}">
                <a16:creationId xmlns:a16="http://schemas.microsoft.com/office/drawing/2014/main" id="{C177F6F8-DAA4-4192-AFD2-E05886C69F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1148" y="69016"/>
            <a:ext cx="941968" cy="9419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cqrs">
            <a:extLst>
              <a:ext uri="{FF2B5EF4-FFF2-40B4-BE49-F238E27FC236}">
                <a16:creationId xmlns:a16="http://schemas.microsoft.com/office/drawing/2014/main" id="{ED4E9A8C-52BC-4FBF-8CF7-D506BB86FA3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47" y="3636042"/>
            <a:ext cx="743376" cy="74562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nosql">
            <a:extLst>
              <a:ext uri="{FF2B5EF4-FFF2-40B4-BE49-F238E27FC236}">
                <a16:creationId xmlns:a16="http://schemas.microsoft.com/office/drawing/2014/main" id="{1AB19DFC-A32F-4953-ACD1-E01D6CB23B9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7760" y="1591281"/>
            <a:ext cx="704372" cy="41516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57CEC3DA-D4AA-4F56-90A5-8C6B6137F2AC}"/>
              </a:ext>
            </a:extLst>
          </p:cNvPr>
          <p:cNvGrpSpPr/>
          <p:nvPr/>
        </p:nvGrpSpPr>
        <p:grpSpPr>
          <a:xfrm>
            <a:off x="4673477" y="1591281"/>
            <a:ext cx="548655" cy="415160"/>
            <a:chOff x="4526146" y="2141420"/>
            <a:chExt cx="548655" cy="415160"/>
          </a:xfrm>
        </p:grpSpPr>
        <p:pic>
          <p:nvPicPr>
            <p:cNvPr id="10" name="Picture 4" descr="Image result for nosql">
              <a:extLst>
                <a:ext uri="{FF2B5EF4-FFF2-40B4-BE49-F238E27FC236}">
                  <a16:creationId xmlns:a16="http://schemas.microsoft.com/office/drawing/2014/main" id="{F17B7527-8829-4271-BBB7-5C75AB94598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5518"/>
            <a:stretch/>
          </p:blipFill>
          <p:spPr bwMode="auto">
            <a:xfrm>
              <a:off x="4526146" y="2272149"/>
              <a:ext cx="149401" cy="19796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Image result for nosql">
              <a:extLst>
                <a:ext uri="{FF2B5EF4-FFF2-40B4-BE49-F238E27FC236}">
                  <a16:creationId xmlns:a16="http://schemas.microsoft.com/office/drawing/2014/main" id="{F4C1392C-A941-4756-98F1-B45611B90FA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43318"/>
            <a:stretch/>
          </p:blipFill>
          <p:spPr bwMode="auto">
            <a:xfrm>
              <a:off x="4675547" y="2141420"/>
              <a:ext cx="399254" cy="4151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6938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42" presetClass="path" presetSubtype="0" accel="50000" decel="50000" fill="hold" nodeType="withEffect">
                                  <p:stCondLst>
                                    <p:cond delay="0"/>
                                  </p:stCondLst>
                                  <p:childTnLst>
                                    <p:animMotion origin="layout" path="M 0.00434 -1.5605 L 0.00434 0.32685 " pathEditMode="relative" rAng="0" ptsTypes="AA">
                                      <p:cBhvr>
                                        <p:cTn id="8" dur="11700" fill="hold"/>
                                        <p:tgtEl>
                                          <p:spTgt spid="2052"/>
                                        </p:tgtEl>
                                        <p:attrNameLst>
                                          <p:attrName>ppt_x</p:attrName>
                                          <p:attrName>ppt_y</p:attrName>
                                        </p:attrNameLst>
                                      </p:cBhvr>
                                      <p:rCtr x="0" y="94352"/>
                                    </p:animMotion>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47" presetClass="entr" presetSubtype="0" fill="hold" nodeType="withEffect">
                                  <p:stCondLst>
                                    <p:cond delay="100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xit" presetSubtype="0" fill="hold" nodeType="clickEffect">
                                  <p:stCondLst>
                                    <p:cond delay="0"/>
                                  </p:stCondLst>
                                  <p:childTnLst>
                                    <p:set>
                                      <p:cBhvr>
                                        <p:cTn id="27" dur="1" fill="hold">
                                          <p:stCondLst>
                                            <p:cond delay="0"/>
                                          </p:stCondLst>
                                        </p:cTn>
                                        <p:tgtEl>
                                          <p:spTgt spid="9"/>
                                        </p:tgtEl>
                                        <p:attrNameLst>
                                          <p:attrName>style.visibility</p:attrName>
                                        </p:attrNameLst>
                                      </p:cBhvr>
                                      <p:to>
                                        <p:strVal val="hidden"/>
                                      </p:to>
                                    </p:set>
                                  </p:childTnLst>
                                </p:cTn>
                              </p:par>
                              <p:par>
                                <p:cTn id="28" presetID="1"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5" end="5"/>
                                            </p:txEl>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3">
                                            <p:txEl>
                                              <p:pRg st="6" end="6"/>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
                                            <p:txEl>
                                              <p:pRg st="10" end="10"/>
                                            </p:txEl>
                                          </p:spTgt>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3">
                                            <p:txEl>
                                              <p:pRg st="11" end="11"/>
                                            </p:txEl>
                                          </p:spTgt>
                                        </p:tgtEl>
                                        <p:attrNameLst>
                                          <p:attrName>style.visibility</p:attrName>
                                        </p:attrNameLst>
                                      </p:cBhvr>
                                      <p:to>
                                        <p:strVal val="visible"/>
                                      </p:to>
                                    </p:set>
                                  </p:childTnLst>
                                </p:cTn>
                              </p:par>
                              <p:par>
                                <p:cTn id="50" presetID="10" presetClass="entr" presetSubtype="0" fill="hold"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5C7853-F66D-4C59-8727-94C9AA09D01F}"/>
              </a:ext>
            </a:extLst>
          </p:cNvPr>
          <p:cNvSpPr>
            <a:spLocks noGrp="1"/>
          </p:cNvSpPr>
          <p:nvPr>
            <p:ph type="title"/>
          </p:nvPr>
        </p:nvSpPr>
        <p:spPr>
          <a:xfrm>
            <a:off x="720000" y="288000"/>
            <a:ext cx="6623999" cy="503999"/>
          </a:xfrm>
        </p:spPr>
        <p:txBody>
          <a:bodyPr anchor="ctr">
            <a:normAutofit/>
          </a:bodyPr>
          <a:lstStyle/>
          <a:p>
            <a:r>
              <a:rPr lang="en-US" dirty="0"/>
              <a:t>Be aware</a:t>
            </a:r>
          </a:p>
        </p:txBody>
      </p:sp>
      <p:sp>
        <p:nvSpPr>
          <p:cNvPr id="3" name="Content Placeholder 2">
            <a:extLst>
              <a:ext uri="{FF2B5EF4-FFF2-40B4-BE49-F238E27FC236}">
                <a16:creationId xmlns:a16="http://schemas.microsoft.com/office/drawing/2014/main" id="{A8453998-2D43-49C1-A195-79A4FD365375}"/>
              </a:ext>
            </a:extLst>
          </p:cNvPr>
          <p:cNvSpPr>
            <a:spLocks noGrp="1"/>
          </p:cNvSpPr>
          <p:nvPr>
            <p:ph idx="1"/>
          </p:nvPr>
        </p:nvSpPr>
        <p:spPr>
          <a:xfrm>
            <a:off x="720000" y="900001"/>
            <a:ext cx="3744000" cy="3401999"/>
          </a:xfrm>
        </p:spPr>
        <p:txBody>
          <a:bodyPr anchor="t">
            <a:normAutofit/>
          </a:bodyPr>
          <a:lstStyle/>
          <a:p>
            <a:pPr>
              <a:spcAft>
                <a:spcPts val="600"/>
              </a:spcAft>
            </a:pPr>
            <a:r>
              <a:rPr lang="en-US" dirty="0"/>
              <a:t>Unstructured Data has little value</a:t>
            </a:r>
          </a:p>
          <a:p>
            <a:pPr lvl="1">
              <a:spcAft>
                <a:spcPts val="600"/>
              </a:spcAft>
            </a:pPr>
            <a:r>
              <a:rPr lang="en-US" dirty="0"/>
              <a:t>Meta Data is crucial [to add structure]</a:t>
            </a:r>
          </a:p>
          <a:p>
            <a:pPr>
              <a:spcAft>
                <a:spcPts val="600"/>
              </a:spcAft>
            </a:pPr>
            <a:r>
              <a:rPr lang="en-US" i="1" dirty="0"/>
              <a:t>Real Time</a:t>
            </a:r>
            <a:r>
              <a:rPr lang="en-US" dirty="0"/>
              <a:t> does not exist, ASAP = $$$</a:t>
            </a:r>
          </a:p>
          <a:p>
            <a:pPr lvl="1">
              <a:spcAft>
                <a:spcPts val="600"/>
              </a:spcAft>
            </a:pPr>
            <a:r>
              <a:rPr lang="en-US" dirty="0"/>
              <a:t>Aim for </a:t>
            </a:r>
            <a:r>
              <a:rPr lang="en-US" i="1" dirty="0"/>
              <a:t>Just Fresh Enough</a:t>
            </a:r>
            <a:r>
              <a:rPr lang="en-US" dirty="0"/>
              <a:t> </a:t>
            </a:r>
          </a:p>
          <a:p>
            <a:pPr>
              <a:spcAft>
                <a:spcPts val="600"/>
              </a:spcAft>
            </a:pPr>
            <a:r>
              <a:rPr lang="en-US" dirty="0"/>
              <a:t>SQL is lingua franca in data land</a:t>
            </a:r>
          </a:p>
          <a:p>
            <a:pPr>
              <a:spcAft>
                <a:spcPts val="600"/>
              </a:spcAft>
            </a:pPr>
            <a:r>
              <a:rPr lang="en-US" dirty="0"/>
              <a:t>Storage is cheap</a:t>
            </a:r>
          </a:p>
          <a:p>
            <a:pPr>
              <a:spcAft>
                <a:spcPts val="600"/>
              </a:spcAft>
            </a:pPr>
            <a:r>
              <a:rPr lang="en-US" dirty="0"/>
              <a:t>Role of events</a:t>
            </a:r>
          </a:p>
          <a:p>
            <a:pPr lvl="1">
              <a:spcAft>
                <a:spcPts val="600"/>
              </a:spcAft>
            </a:pPr>
            <a:r>
              <a:rPr lang="en-US" sz="1200" dirty="0"/>
              <a:t>Asynchronous communication</a:t>
            </a:r>
          </a:p>
          <a:p>
            <a:pPr lvl="1">
              <a:spcAft>
                <a:spcPts val="600"/>
              </a:spcAft>
            </a:pPr>
            <a:r>
              <a:rPr lang="en-US" sz="1200" dirty="0"/>
              <a:t>Current state is the sum of all change events</a:t>
            </a:r>
          </a:p>
        </p:txBody>
      </p:sp>
      <p:sp>
        <p:nvSpPr>
          <p:cNvPr id="4" name="Footer Placeholder 3">
            <a:extLst>
              <a:ext uri="{FF2B5EF4-FFF2-40B4-BE49-F238E27FC236}">
                <a16:creationId xmlns:a16="http://schemas.microsoft.com/office/drawing/2014/main" id="{C5127EB7-FEF6-4049-9B7D-F9CF63267E07}"/>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50 Shades of Data | RMOUG 2021</a:t>
            </a:r>
            <a:endParaRPr lang="nl-NL"/>
          </a:p>
        </p:txBody>
      </p:sp>
      <p:sp>
        <p:nvSpPr>
          <p:cNvPr id="5" name="Slide Number Placeholder 4">
            <a:extLst>
              <a:ext uri="{FF2B5EF4-FFF2-40B4-BE49-F238E27FC236}">
                <a16:creationId xmlns:a16="http://schemas.microsoft.com/office/drawing/2014/main" id="{A3E46FD3-5E52-414A-86EE-C718E6D5FAE1}"/>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14F1411D-0280-154F-AEAC-4C20B7AA46B2}" type="slidenum">
              <a:rPr lang="nl-NL" smtClean="0"/>
              <a:pPr>
                <a:spcAft>
                  <a:spcPts val="600"/>
                </a:spcAft>
              </a:pPr>
              <a:t>75</a:t>
            </a:fld>
            <a:endParaRPr lang="nl-NL"/>
          </a:p>
        </p:txBody>
      </p:sp>
      <p:pic>
        <p:nvPicPr>
          <p:cNvPr id="7" name="Picture 4">
            <a:extLst>
              <a:ext uri="{FF2B5EF4-FFF2-40B4-BE49-F238E27FC236}">
                <a16:creationId xmlns:a16="http://schemas.microsoft.com/office/drawing/2014/main" id="{A497068F-4D8D-4390-A661-F8E5534863B8}"/>
              </a:ext>
              <a:ext uri="{C183D7F6-B498-43B3-948B-1728B52AA6E4}">
                <adec:decorative xmlns:adec="http://schemas.microsoft.com/office/drawing/2017/decorative" val="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6"/>
          <a:stretch/>
        </p:blipFill>
        <p:spPr bwMode="auto">
          <a:xfrm>
            <a:off x="4644000" y="810001"/>
            <a:ext cx="4500000" cy="3510000"/>
          </a:xfrm>
          <a:prstGeom prst="rect">
            <a:avLst/>
          </a:prstGeom>
          <a:solidFill>
            <a:srgbClr val="FFFFFF"/>
          </a:solidFill>
        </p:spPr>
      </p:pic>
      <p:pic>
        <p:nvPicPr>
          <p:cNvPr id="8" name="Picture 6" descr="Image result for event">
            <a:extLst>
              <a:ext uri="{FF2B5EF4-FFF2-40B4-BE49-F238E27FC236}">
                <a16:creationId xmlns:a16="http://schemas.microsoft.com/office/drawing/2014/main" id="{78CD412D-AFC8-4503-B1C8-04AEA3B316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4190" y="3000610"/>
            <a:ext cx="909390" cy="60626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ow does SQL Injection impact customers? | Packetlabs">
            <a:extLst>
              <a:ext uri="{FF2B5EF4-FFF2-40B4-BE49-F238E27FC236}">
                <a16:creationId xmlns:a16="http://schemas.microsoft.com/office/drawing/2014/main" id="{E2FD8F9C-2887-4DC0-AC5A-89A7A5C3872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621" t="21329" r="19693" b="28112"/>
          <a:stretch/>
        </p:blipFill>
        <p:spPr bwMode="auto">
          <a:xfrm>
            <a:off x="0" y="2071871"/>
            <a:ext cx="873411" cy="47743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908418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50 Shades of Data | RMOUG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088952" y="1376889"/>
            <a:ext cx="2133824" cy="1926106"/>
          </a:xfrm>
          <a:prstGeom prst="rect">
            <a:avLst/>
          </a:prstGeom>
        </p:spPr>
      </p:pic>
      <p:pic>
        <p:nvPicPr>
          <p:cNvPr id="1026" name="Picture 2">
            <a:extLst>
              <a:ext uri="{FF2B5EF4-FFF2-40B4-BE49-F238E27FC236}">
                <a16:creationId xmlns:a16="http://schemas.microsoft.com/office/drawing/2014/main" id="{8646E6F1-E91E-40BD-8B47-CF4CD7F07D7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7295" y="1760220"/>
            <a:ext cx="1139824" cy="1139824"/>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37A5B68F-28CF-4182-AECA-7D34AF0AFF50}"/>
              </a:ext>
            </a:extLst>
          </p:cNvPr>
          <p:cNvSpPr>
            <a:spLocks noGrp="1"/>
          </p:cNvSpPr>
          <p:nvPr>
            <p:ph type="sldNum" sz="quarter" idx="12"/>
          </p:nvPr>
        </p:nvSpPr>
        <p:spPr/>
        <p:txBody>
          <a:bodyPr/>
          <a:lstStyle/>
          <a:p>
            <a:fld id="{14F1411D-0280-154F-AEAC-4C20B7AA46B2}" type="slidenum">
              <a:rPr lang="nl-NL" noProof="0" smtClean="0"/>
              <a:t>76</a:t>
            </a:fld>
            <a:endParaRPr lang="nl-NL" noProof="0" dirty="0"/>
          </a:p>
        </p:txBody>
      </p:sp>
    </p:spTree>
    <p:extLst>
      <p:ext uri="{BB962C8B-B14F-4D97-AF65-F5344CB8AC3E}">
        <p14:creationId xmlns:p14="http://schemas.microsoft.com/office/powerpoint/2010/main" val="37780817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762929B-905D-4CCE-BCB2-5FD25BBA5616}"/>
              </a:ext>
            </a:extLst>
          </p:cNvPr>
          <p:cNvSpPr>
            <a:spLocks noGrp="1"/>
          </p:cNvSpPr>
          <p:nvPr>
            <p:ph type="ftr" sz="quarter" idx="11"/>
          </p:nvPr>
        </p:nvSpPr>
        <p:spPr/>
        <p:txBody>
          <a:bodyPr/>
          <a:lstStyle/>
          <a:p>
            <a:r>
              <a:rPr lang="en-US"/>
              <a:t>50 Shades of Data | RMOUG 2021</a:t>
            </a:r>
            <a:endParaRPr lang="nl-NL"/>
          </a:p>
        </p:txBody>
      </p:sp>
      <p:sp>
        <p:nvSpPr>
          <p:cNvPr id="5" name="Slide Number Placeholder 4">
            <a:extLst>
              <a:ext uri="{FF2B5EF4-FFF2-40B4-BE49-F238E27FC236}">
                <a16:creationId xmlns:a16="http://schemas.microsoft.com/office/drawing/2014/main" id="{E367DCFD-B73F-4CC8-A909-E26ED8C96E6D}"/>
              </a:ext>
            </a:extLst>
          </p:cNvPr>
          <p:cNvSpPr>
            <a:spLocks noGrp="1"/>
          </p:cNvSpPr>
          <p:nvPr>
            <p:ph type="sldNum" sz="quarter" idx="12"/>
          </p:nvPr>
        </p:nvSpPr>
        <p:spPr/>
        <p:txBody>
          <a:bodyPr/>
          <a:lstStyle/>
          <a:p>
            <a:fld id="{14F1411D-0280-154F-AEAC-4C20B7AA46B2}" type="slidenum">
              <a:rPr lang="nl-NL" smtClean="0"/>
              <a:t>8</a:t>
            </a:fld>
            <a:endParaRPr lang="nl-NL"/>
          </a:p>
        </p:txBody>
      </p:sp>
      <p:grpSp>
        <p:nvGrpSpPr>
          <p:cNvPr id="37" name="Group 36">
            <a:extLst>
              <a:ext uri="{FF2B5EF4-FFF2-40B4-BE49-F238E27FC236}">
                <a16:creationId xmlns:a16="http://schemas.microsoft.com/office/drawing/2014/main" id="{A85EF76D-800A-4F77-BF17-94BE438D8087}"/>
              </a:ext>
            </a:extLst>
          </p:cNvPr>
          <p:cNvGrpSpPr/>
          <p:nvPr/>
        </p:nvGrpSpPr>
        <p:grpSpPr>
          <a:xfrm>
            <a:off x="1562034" y="-185200"/>
            <a:ext cx="6019931" cy="5281999"/>
            <a:chOff x="1562034" y="0"/>
            <a:chExt cx="6019931" cy="5281999"/>
          </a:xfrm>
        </p:grpSpPr>
        <p:pic>
          <p:nvPicPr>
            <p:cNvPr id="7" name="Picture 6" descr="A picture containing diagram&#10;&#10;Description automatically generated">
              <a:extLst>
                <a:ext uri="{FF2B5EF4-FFF2-40B4-BE49-F238E27FC236}">
                  <a16:creationId xmlns:a16="http://schemas.microsoft.com/office/drawing/2014/main" id="{44FB4B4A-ACF0-4B9A-8464-BA3B830FFE17}"/>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562034" y="0"/>
              <a:ext cx="6019931" cy="5143500"/>
            </a:xfrm>
            <a:prstGeom prst="rect">
              <a:avLst/>
            </a:prstGeom>
          </p:spPr>
        </p:pic>
        <p:sp>
          <p:nvSpPr>
            <p:cNvPr id="8" name="TextBox 7">
              <a:extLst>
                <a:ext uri="{FF2B5EF4-FFF2-40B4-BE49-F238E27FC236}">
                  <a16:creationId xmlns:a16="http://schemas.microsoft.com/office/drawing/2014/main" id="{16C23420-A3E1-4AFB-B3A7-FA6B88AB7E4E}"/>
                </a:ext>
              </a:extLst>
            </p:cNvPr>
            <p:cNvSpPr txBox="1"/>
            <p:nvPr/>
          </p:nvSpPr>
          <p:spPr>
            <a:xfrm>
              <a:off x="1562034" y="5143500"/>
              <a:ext cx="6019931" cy="138499"/>
            </a:xfrm>
            <a:prstGeom prst="rect">
              <a:avLst/>
            </a:prstGeom>
            <a:noFill/>
          </p:spPr>
          <p:txBody>
            <a:bodyPr wrap="square" lIns="0" tIns="0" rIns="0" bIns="0" rtlCol="0">
              <a:spAutoFit/>
            </a:bodyPr>
            <a:lstStyle/>
            <a:p>
              <a:r>
                <a:rPr lang="en-US" sz="900">
                  <a:hlinkClick r:id="rId4" tooltip="https://courses.lumenlearning.com/introchem/chapter/molecules/"/>
                </a:rPr>
                <a:t>This Photo</a:t>
              </a:r>
              <a:r>
                <a:rPr lang="en-US" sz="900"/>
                <a:t> by Unknown Author is licensed under </a:t>
              </a:r>
              <a:r>
                <a:rPr lang="en-US" sz="900">
                  <a:hlinkClick r:id="rId5" tooltip="https://creativecommons.org/licenses/by-sa/3.0/"/>
                </a:rPr>
                <a:t>CC BY-SA</a:t>
              </a:r>
              <a:endParaRPr lang="en-US" sz="900"/>
            </a:p>
          </p:txBody>
        </p:sp>
        <p:sp>
          <p:nvSpPr>
            <p:cNvPr id="13" name="TextBox 12">
              <a:extLst>
                <a:ext uri="{FF2B5EF4-FFF2-40B4-BE49-F238E27FC236}">
                  <a16:creationId xmlns:a16="http://schemas.microsoft.com/office/drawing/2014/main" id="{D7CFF1A2-7634-4754-94AD-CACBA1CCEA63}"/>
                </a:ext>
              </a:extLst>
            </p:cNvPr>
            <p:cNvSpPr txBox="1"/>
            <p:nvPr/>
          </p:nvSpPr>
          <p:spPr>
            <a:xfrm>
              <a:off x="2073078" y="1544320"/>
              <a:ext cx="256480" cy="553998"/>
            </a:xfrm>
            <a:prstGeom prst="rect">
              <a:avLst/>
            </a:prstGeom>
            <a:solidFill>
              <a:srgbClr val="EBEBEB"/>
            </a:solidFill>
            <a:effectLst>
              <a:softEdge rad="63500"/>
            </a:effectLst>
          </p:spPr>
          <p:txBody>
            <a:bodyPr wrap="none" lIns="0" tIns="0" rIns="0" bIns="0" rtlCol="0">
              <a:spAutoFit/>
            </a:bodyPr>
            <a:lstStyle/>
            <a:p>
              <a:r>
                <a:rPr lang="en-US" sz="3600" dirty="0"/>
                <a:t>0</a:t>
              </a:r>
            </a:p>
          </p:txBody>
        </p:sp>
        <p:sp>
          <p:nvSpPr>
            <p:cNvPr id="14" name="TextBox 13">
              <a:extLst>
                <a:ext uri="{FF2B5EF4-FFF2-40B4-BE49-F238E27FC236}">
                  <a16:creationId xmlns:a16="http://schemas.microsoft.com/office/drawing/2014/main" id="{E8818737-BAA8-4ADB-A4CE-D6B0BE4F003F}"/>
                </a:ext>
              </a:extLst>
            </p:cNvPr>
            <p:cNvSpPr txBox="1"/>
            <p:nvPr/>
          </p:nvSpPr>
          <p:spPr>
            <a:xfrm>
              <a:off x="1780453" y="3444240"/>
              <a:ext cx="341440" cy="492443"/>
            </a:xfrm>
            <a:prstGeom prst="rect">
              <a:avLst/>
            </a:prstGeom>
            <a:solidFill>
              <a:srgbClr val="CACACA"/>
            </a:solidFill>
            <a:effectLst>
              <a:softEdge rad="63500"/>
            </a:effectLst>
          </p:spPr>
          <p:txBody>
            <a:bodyPr wrap="none" lIns="0" tIns="0" rIns="0" bIns="0" rtlCol="0">
              <a:spAutoFit/>
            </a:bodyPr>
            <a:lstStyle/>
            <a:p>
              <a:r>
                <a:rPr lang="en-US" sz="3200" dirty="0"/>
                <a:t> 1</a:t>
              </a:r>
            </a:p>
          </p:txBody>
        </p:sp>
        <p:sp>
          <p:nvSpPr>
            <p:cNvPr id="15" name="TextBox 14">
              <a:extLst>
                <a:ext uri="{FF2B5EF4-FFF2-40B4-BE49-F238E27FC236}">
                  <a16:creationId xmlns:a16="http://schemas.microsoft.com/office/drawing/2014/main" id="{C33F7E6B-9B64-4893-A95A-143371E602F0}"/>
                </a:ext>
              </a:extLst>
            </p:cNvPr>
            <p:cNvSpPr txBox="1"/>
            <p:nvPr/>
          </p:nvSpPr>
          <p:spPr>
            <a:xfrm>
              <a:off x="2219192" y="3719552"/>
              <a:ext cx="256480" cy="553998"/>
            </a:xfrm>
            <a:prstGeom prst="rect">
              <a:avLst/>
            </a:prstGeom>
            <a:solidFill>
              <a:srgbClr val="EBEBEB"/>
            </a:solidFill>
            <a:effectLst>
              <a:softEdge rad="63500"/>
            </a:effectLst>
          </p:spPr>
          <p:txBody>
            <a:bodyPr wrap="none" lIns="0" tIns="0" rIns="0" bIns="0" rtlCol="0">
              <a:spAutoFit/>
            </a:bodyPr>
            <a:lstStyle/>
            <a:p>
              <a:r>
                <a:rPr lang="en-US" sz="3600" dirty="0"/>
                <a:t>0</a:t>
              </a:r>
            </a:p>
          </p:txBody>
        </p:sp>
        <p:sp>
          <p:nvSpPr>
            <p:cNvPr id="16" name="TextBox 15">
              <a:extLst>
                <a:ext uri="{FF2B5EF4-FFF2-40B4-BE49-F238E27FC236}">
                  <a16:creationId xmlns:a16="http://schemas.microsoft.com/office/drawing/2014/main" id="{71C06BE5-1F03-47DE-8DC6-7751924D8119}"/>
                </a:ext>
              </a:extLst>
            </p:cNvPr>
            <p:cNvSpPr txBox="1"/>
            <p:nvPr/>
          </p:nvSpPr>
          <p:spPr>
            <a:xfrm>
              <a:off x="5004571" y="154384"/>
              <a:ext cx="341440" cy="492443"/>
            </a:xfrm>
            <a:prstGeom prst="rect">
              <a:avLst/>
            </a:prstGeom>
            <a:solidFill>
              <a:srgbClr val="EBEBEB"/>
            </a:solidFill>
            <a:effectLst>
              <a:softEdge rad="63500"/>
            </a:effectLst>
          </p:spPr>
          <p:txBody>
            <a:bodyPr wrap="none" lIns="0" tIns="0" rIns="0" bIns="0" rtlCol="0">
              <a:spAutoFit/>
            </a:bodyPr>
            <a:lstStyle/>
            <a:p>
              <a:r>
                <a:rPr lang="en-US" sz="3200" dirty="0"/>
                <a:t> 1</a:t>
              </a:r>
            </a:p>
          </p:txBody>
        </p:sp>
        <p:sp>
          <p:nvSpPr>
            <p:cNvPr id="17" name="TextBox 16">
              <a:extLst>
                <a:ext uri="{FF2B5EF4-FFF2-40B4-BE49-F238E27FC236}">
                  <a16:creationId xmlns:a16="http://schemas.microsoft.com/office/drawing/2014/main" id="{EDEE21B4-4C7C-42A2-AEFA-41B06A2A8F4E}"/>
                </a:ext>
              </a:extLst>
            </p:cNvPr>
            <p:cNvSpPr txBox="1"/>
            <p:nvPr/>
          </p:nvSpPr>
          <p:spPr>
            <a:xfrm>
              <a:off x="5561828" y="238482"/>
              <a:ext cx="256480" cy="553998"/>
            </a:xfrm>
            <a:prstGeom prst="rect">
              <a:avLst/>
            </a:prstGeom>
            <a:solidFill>
              <a:srgbClr val="EBEBEB"/>
            </a:solidFill>
            <a:effectLst>
              <a:softEdge rad="63500"/>
            </a:effectLst>
          </p:spPr>
          <p:txBody>
            <a:bodyPr wrap="none" lIns="0" tIns="0" rIns="0" bIns="0" rtlCol="0">
              <a:spAutoFit/>
            </a:bodyPr>
            <a:lstStyle/>
            <a:p>
              <a:r>
                <a:rPr lang="en-US" sz="3600" dirty="0"/>
                <a:t>0</a:t>
              </a:r>
            </a:p>
          </p:txBody>
        </p:sp>
        <p:sp>
          <p:nvSpPr>
            <p:cNvPr id="18" name="TextBox 17">
              <a:extLst>
                <a:ext uri="{FF2B5EF4-FFF2-40B4-BE49-F238E27FC236}">
                  <a16:creationId xmlns:a16="http://schemas.microsoft.com/office/drawing/2014/main" id="{6090415C-573B-49C6-839F-11F10C0103A9}"/>
                </a:ext>
              </a:extLst>
            </p:cNvPr>
            <p:cNvSpPr txBox="1"/>
            <p:nvPr/>
          </p:nvSpPr>
          <p:spPr>
            <a:xfrm>
              <a:off x="6279210" y="462002"/>
              <a:ext cx="256480" cy="553998"/>
            </a:xfrm>
            <a:prstGeom prst="rect">
              <a:avLst/>
            </a:prstGeom>
            <a:solidFill>
              <a:srgbClr val="EBEBEB"/>
            </a:solidFill>
            <a:effectLst>
              <a:softEdge rad="63500"/>
            </a:effectLst>
          </p:spPr>
          <p:txBody>
            <a:bodyPr wrap="none" lIns="0" tIns="0" rIns="0" bIns="0" rtlCol="0">
              <a:spAutoFit/>
            </a:bodyPr>
            <a:lstStyle/>
            <a:p>
              <a:r>
                <a:rPr lang="en-US" sz="3600" dirty="0"/>
                <a:t>0</a:t>
              </a:r>
            </a:p>
          </p:txBody>
        </p:sp>
        <p:sp>
          <p:nvSpPr>
            <p:cNvPr id="19" name="TextBox 18">
              <a:extLst>
                <a:ext uri="{FF2B5EF4-FFF2-40B4-BE49-F238E27FC236}">
                  <a16:creationId xmlns:a16="http://schemas.microsoft.com/office/drawing/2014/main" id="{3BE20D29-4EAE-4ACD-8590-6DCCDDED5297}"/>
                </a:ext>
              </a:extLst>
            </p:cNvPr>
            <p:cNvSpPr txBox="1"/>
            <p:nvPr/>
          </p:nvSpPr>
          <p:spPr>
            <a:xfrm>
              <a:off x="6985264" y="3686359"/>
              <a:ext cx="299762" cy="430887"/>
            </a:xfrm>
            <a:prstGeom prst="rect">
              <a:avLst/>
            </a:prstGeom>
            <a:solidFill>
              <a:srgbClr val="D3D3D3"/>
            </a:solidFill>
            <a:effectLst>
              <a:softEdge rad="31750"/>
            </a:effectLst>
          </p:spPr>
          <p:txBody>
            <a:bodyPr wrap="none" lIns="0" tIns="0" rIns="0" bIns="0" rtlCol="0">
              <a:spAutoFit/>
            </a:bodyPr>
            <a:lstStyle/>
            <a:p>
              <a:r>
                <a:rPr lang="en-US" sz="2800" dirty="0"/>
                <a:t> 1</a:t>
              </a:r>
            </a:p>
          </p:txBody>
        </p:sp>
        <p:sp>
          <p:nvSpPr>
            <p:cNvPr id="20" name="TextBox 19">
              <a:extLst>
                <a:ext uri="{FF2B5EF4-FFF2-40B4-BE49-F238E27FC236}">
                  <a16:creationId xmlns:a16="http://schemas.microsoft.com/office/drawing/2014/main" id="{2F86ACE2-4EBB-439F-8375-7D4DF5D91BDF}"/>
                </a:ext>
              </a:extLst>
            </p:cNvPr>
            <p:cNvSpPr txBox="1"/>
            <p:nvPr/>
          </p:nvSpPr>
          <p:spPr>
            <a:xfrm>
              <a:off x="6069690" y="4504002"/>
              <a:ext cx="256480" cy="553998"/>
            </a:xfrm>
            <a:prstGeom prst="rect">
              <a:avLst/>
            </a:prstGeom>
            <a:solidFill>
              <a:srgbClr val="EBEBEB"/>
            </a:solidFill>
            <a:effectLst>
              <a:softEdge rad="63500"/>
            </a:effectLst>
          </p:spPr>
          <p:txBody>
            <a:bodyPr wrap="none" lIns="0" tIns="0" rIns="0" bIns="0" rtlCol="0">
              <a:spAutoFit/>
            </a:bodyPr>
            <a:lstStyle/>
            <a:p>
              <a:r>
                <a:rPr lang="en-US" sz="3600" dirty="0"/>
                <a:t>0</a:t>
              </a:r>
            </a:p>
          </p:txBody>
        </p:sp>
        <p:sp>
          <p:nvSpPr>
            <p:cNvPr id="21" name="TextBox 20">
              <a:extLst>
                <a:ext uri="{FF2B5EF4-FFF2-40B4-BE49-F238E27FC236}">
                  <a16:creationId xmlns:a16="http://schemas.microsoft.com/office/drawing/2014/main" id="{26A815C2-F7D8-40FC-BEA6-CC689D776A17}"/>
                </a:ext>
              </a:extLst>
            </p:cNvPr>
            <p:cNvSpPr txBox="1"/>
            <p:nvPr/>
          </p:nvSpPr>
          <p:spPr>
            <a:xfrm>
              <a:off x="2871666" y="4183277"/>
              <a:ext cx="256480" cy="553998"/>
            </a:xfrm>
            <a:prstGeom prst="rect">
              <a:avLst/>
            </a:prstGeom>
            <a:solidFill>
              <a:srgbClr val="EBEBEB"/>
            </a:solidFill>
            <a:effectLst>
              <a:softEdge rad="63500"/>
            </a:effectLst>
          </p:spPr>
          <p:txBody>
            <a:bodyPr wrap="none" lIns="0" tIns="0" rIns="0" bIns="0" rtlCol="0">
              <a:spAutoFit/>
            </a:bodyPr>
            <a:lstStyle/>
            <a:p>
              <a:r>
                <a:rPr lang="en-US" sz="3600" dirty="0"/>
                <a:t>0</a:t>
              </a:r>
            </a:p>
          </p:txBody>
        </p:sp>
        <p:sp>
          <p:nvSpPr>
            <p:cNvPr id="22" name="TextBox 21">
              <a:extLst>
                <a:ext uri="{FF2B5EF4-FFF2-40B4-BE49-F238E27FC236}">
                  <a16:creationId xmlns:a16="http://schemas.microsoft.com/office/drawing/2014/main" id="{EEBC98CE-EB92-43B4-BA77-0C4C0CDA1972}"/>
                </a:ext>
              </a:extLst>
            </p:cNvPr>
            <p:cNvSpPr txBox="1"/>
            <p:nvPr/>
          </p:nvSpPr>
          <p:spPr>
            <a:xfrm>
              <a:off x="2792508" y="1784160"/>
              <a:ext cx="256480" cy="553998"/>
            </a:xfrm>
            <a:prstGeom prst="rect">
              <a:avLst/>
            </a:prstGeom>
            <a:solidFill>
              <a:srgbClr val="252525"/>
            </a:solidFill>
            <a:effectLst>
              <a:softEdge rad="12700"/>
            </a:effectLst>
          </p:spPr>
          <p:txBody>
            <a:bodyPr wrap="none" lIns="0" tIns="0" rIns="0" bIns="0" rtlCol="0">
              <a:spAutoFit/>
            </a:bodyPr>
            <a:lstStyle/>
            <a:p>
              <a:r>
                <a:rPr lang="en-US" sz="3600" dirty="0">
                  <a:solidFill>
                    <a:schemeClr val="bg1"/>
                  </a:solidFill>
                </a:rPr>
                <a:t>1</a:t>
              </a:r>
            </a:p>
          </p:txBody>
        </p:sp>
        <p:sp>
          <p:nvSpPr>
            <p:cNvPr id="23" name="TextBox 22">
              <a:extLst>
                <a:ext uri="{FF2B5EF4-FFF2-40B4-BE49-F238E27FC236}">
                  <a16:creationId xmlns:a16="http://schemas.microsoft.com/office/drawing/2014/main" id="{5168E34F-CDA2-4D4B-B639-7EAA51E1604E}"/>
                </a:ext>
              </a:extLst>
            </p:cNvPr>
            <p:cNvSpPr txBox="1"/>
            <p:nvPr/>
          </p:nvSpPr>
          <p:spPr>
            <a:xfrm>
              <a:off x="4339566" y="1746111"/>
              <a:ext cx="256480" cy="553998"/>
            </a:xfrm>
            <a:prstGeom prst="rect">
              <a:avLst/>
            </a:prstGeom>
            <a:solidFill>
              <a:srgbClr val="252525"/>
            </a:solidFill>
            <a:effectLst>
              <a:softEdge rad="12700"/>
            </a:effectLst>
          </p:spPr>
          <p:txBody>
            <a:bodyPr wrap="none" lIns="0" tIns="0" rIns="0" bIns="0" rtlCol="0">
              <a:spAutoFit/>
            </a:bodyPr>
            <a:lstStyle/>
            <a:p>
              <a:r>
                <a:rPr lang="en-US" sz="3600" dirty="0">
                  <a:solidFill>
                    <a:schemeClr val="bg1"/>
                  </a:solidFill>
                </a:rPr>
                <a:t>1</a:t>
              </a:r>
            </a:p>
          </p:txBody>
        </p:sp>
        <p:sp>
          <p:nvSpPr>
            <p:cNvPr id="24" name="TextBox 23">
              <a:extLst>
                <a:ext uri="{FF2B5EF4-FFF2-40B4-BE49-F238E27FC236}">
                  <a16:creationId xmlns:a16="http://schemas.microsoft.com/office/drawing/2014/main" id="{11A0DAEF-1855-485C-9695-BAB115E99240}"/>
                </a:ext>
              </a:extLst>
            </p:cNvPr>
            <p:cNvSpPr txBox="1"/>
            <p:nvPr/>
          </p:nvSpPr>
          <p:spPr>
            <a:xfrm>
              <a:off x="5960765" y="2206003"/>
              <a:ext cx="256480" cy="553998"/>
            </a:xfrm>
            <a:prstGeom prst="rect">
              <a:avLst/>
            </a:prstGeom>
            <a:solidFill>
              <a:srgbClr val="252525"/>
            </a:solidFill>
            <a:effectLst>
              <a:softEdge rad="12700"/>
            </a:effectLst>
          </p:spPr>
          <p:txBody>
            <a:bodyPr wrap="none" lIns="0" tIns="0" rIns="0" bIns="0" rtlCol="0">
              <a:spAutoFit/>
            </a:bodyPr>
            <a:lstStyle/>
            <a:p>
              <a:r>
                <a:rPr lang="en-US" sz="3600" dirty="0">
                  <a:solidFill>
                    <a:schemeClr val="bg1"/>
                  </a:solidFill>
                </a:rPr>
                <a:t>1</a:t>
              </a:r>
            </a:p>
          </p:txBody>
        </p:sp>
        <p:sp>
          <p:nvSpPr>
            <p:cNvPr id="25" name="TextBox 24">
              <a:extLst>
                <a:ext uri="{FF2B5EF4-FFF2-40B4-BE49-F238E27FC236}">
                  <a16:creationId xmlns:a16="http://schemas.microsoft.com/office/drawing/2014/main" id="{7F3B8A55-1769-4319-98BC-FB8A7577802A}"/>
                </a:ext>
              </a:extLst>
            </p:cNvPr>
            <p:cNvSpPr txBox="1"/>
            <p:nvPr/>
          </p:nvSpPr>
          <p:spPr>
            <a:xfrm>
              <a:off x="6382054" y="3866032"/>
              <a:ext cx="256480" cy="553998"/>
            </a:xfrm>
            <a:prstGeom prst="rect">
              <a:avLst/>
            </a:prstGeom>
            <a:solidFill>
              <a:srgbClr val="252525"/>
            </a:solidFill>
            <a:effectLst>
              <a:softEdge rad="12700"/>
            </a:effectLst>
          </p:spPr>
          <p:txBody>
            <a:bodyPr wrap="none" lIns="0" tIns="0" rIns="0" bIns="0" rtlCol="0">
              <a:spAutoFit/>
            </a:bodyPr>
            <a:lstStyle/>
            <a:p>
              <a:r>
                <a:rPr lang="en-US" sz="3600" dirty="0">
                  <a:solidFill>
                    <a:schemeClr val="bg1"/>
                  </a:solidFill>
                </a:rPr>
                <a:t>1</a:t>
              </a:r>
            </a:p>
          </p:txBody>
        </p:sp>
        <p:sp>
          <p:nvSpPr>
            <p:cNvPr id="26" name="TextBox 25">
              <a:extLst>
                <a:ext uri="{FF2B5EF4-FFF2-40B4-BE49-F238E27FC236}">
                  <a16:creationId xmlns:a16="http://schemas.microsoft.com/office/drawing/2014/main" id="{EBE67E36-5F9F-4CD5-ABCB-FD1422344C5D}"/>
                </a:ext>
              </a:extLst>
            </p:cNvPr>
            <p:cNvSpPr txBox="1"/>
            <p:nvPr/>
          </p:nvSpPr>
          <p:spPr>
            <a:xfrm>
              <a:off x="4746032" y="3441177"/>
              <a:ext cx="256480" cy="553998"/>
            </a:xfrm>
            <a:prstGeom prst="rect">
              <a:avLst/>
            </a:prstGeom>
            <a:solidFill>
              <a:srgbClr val="252525"/>
            </a:solidFill>
            <a:effectLst>
              <a:softEdge rad="12700"/>
            </a:effectLst>
          </p:spPr>
          <p:txBody>
            <a:bodyPr wrap="none" lIns="0" tIns="0" rIns="0" bIns="0" rtlCol="0">
              <a:spAutoFit/>
            </a:bodyPr>
            <a:lstStyle/>
            <a:p>
              <a:r>
                <a:rPr lang="en-US" sz="3600" dirty="0">
                  <a:solidFill>
                    <a:schemeClr val="bg1"/>
                  </a:solidFill>
                </a:rPr>
                <a:t>1</a:t>
              </a:r>
            </a:p>
          </p:txBody>
        </p:sp>
        <p:sp>
          <p:nvSpPr>
            <p:cNvPr id="27" name="TextBox 26">
              <a:extLst>
                <a:ext uri="{FF2B5EF4-FFF2-40B4-BE49-F238E27FC236}">
                  <a16:creationId xmlns:a16="http://schemas.microsoft.com/office/drawing/2014/main" id="{3E6A3CF0-8052-46AE-872E-5966380BB7B4}"/>
                </a:ext>
              </a:extLst>
            </p:cNvPr>
            <p:cNvSpPr txBox="1"/>
            <p:nvPr/>
          </p:nvSpPr>
          <p:spPr>
            <a:xfrm>
              <a:off x="4014250" y="2706334"/>
              <a:ext cx="256480" cy="553998"/>
            </a:xfrm>
            <a:prstGeom prst="rect">
              <a:avLst/>
            </a:prstGeom>
            <a:solidFill>
              <a:srgbClr val="252525"/>
            </a:solidFill>
            <a:effectLst>
              <a:softEdge rad="12700"/>
            </a:effectLst>
          </p:spPr>
          <p:txBody>
            <a:bodyPr wrap="none" lIns="0" tIns="0" rIns="0" bIns="0" rtlCol="0">
              <a:spAutoFit/>
            </a:bodyPr>
            <a:lstStyle/>
            <a:p>
              <a:r>
                <a:rPr lang="en-US" sz="3600" dirty="0">
                  <a:solidFill>
                    <a:schemeClr val="bg1"/>
                  </a:solidFill>
                </a:rPr>
                <a:t>0</a:t>
              </a:r>
            </a:p>
          </p:txBody>
        </p:sp>
        <p:sp>
          <p:nvSpPr>
            <p:cNvPr id="28" name="TextBox 27">
              <a:extLst>
                <a:ext uri="{FF2B5EF4-FFF2-40B4-BE49-F238E27FC236}">
                  <a16:creationId xmlns:a16="http://schemas.microsoft.com/office/drawing/2014/main" id="{093688B9-680E-49A8-9377-215FA845C5F8}"/>
                </a:ext>
              </a:extLst>
            </p:cNvPr>
            <p:cNvSpPr txBox="1"/>
            <p:nvPr/>
          </p:nvSpPr>
          <p:spPr>
            <a:xfrm>
              <a:off x="5560855" y="769481"/>
              <a:ext cx="256480" cy="369332"/>
            </a:xfrm>
            <a:prstGeom prst="rect">
              <a:avLst/>
            </a:prstGeom>
            <a:solidFill>
              <a:srgbClr val="252525"/>
            </a:solidFill>
            <a:effectLst>
              <a:softEdge rad="12700"/>
            </a:effectLst>
          </p:spPr>
          <p:txBody>
            <a:bodyPr wrap="none" lIns="0" tIns="0" rIns="0" bIns="0" rtlCol="0">
              <a:spAutoFit/>
            </a:bodyPr>
            <a:lstStyle/>
            <a:p>
              <a:r>
                <a:rPr lang="en-US" sz="2400" dirty="0">
                  <a:solidFill>
                    <a:schemeClr val="bg1"/>
                  </a:solidFill>
                </a:rPr>
                <a:t> 1</a:t>
              </a:r>
            </a:p>
          </p:txBody>
        </p:sp>
        <p:sp>
          <p:nvSpPr>
            <p:cNvPr id="29" name="TextBox 28">
              <a:extLst>
                <a:ext uri="{FF2B5EF4-FFF2-40B4-BE49-F238E27FC236}">
                  <a16:creationId xmlns:a16="http://schemas.microsoft.com/office/drawing/2014/main" id="{63E27297-7ECC-4B38-A170-883A63090DD5}"/>
                </a:ext>
              </a:extLst>
            </p:cNvPr>
            <p:cNvSpPr txBox="1"/>
            <p:nvPr/>
          </p:nvSpPr>
          <p:spPr>
            <a:xfrm>
              <a:off x="4469232" y="4341355"/>
              <a:ext cx="256480" cy="553998"/>
            </a:xfrm>
            <a:prstGeom prst="rect">
              <a:avLst/>
            </a:prstGeom>
            <a:solidFill>
              <a:srgbClr val="AD2221"/>
            </a:solidFill>
            <a:effectLst>
              <a:softEdge rad="31750"/>
            </a:effectLst>
          </p:spPr>
          <p:txBody>
            <a:bodyPr wrap="none" lIns="0" tIns="0" rIns="0" bIns="0" rtlCol="0">
              <a:spAutoFit/>
            </a:bodyPr>
            <a:lstStyle/>
            <a:p>
              <a:r>
                <a:rPr lang="en-US" sz="3600" dirty="0">
                  <a:solidFill>
                    <a:schemeClr val="bg1"/>
                  </a:solidFill>
                </a:rPr>
                <a:t>1</a:t>
              </a:r>
            </a:p>
          </p:txBody>
        </p:sp>
        <p:sp>
          <p:nvSpPr>
            <p:cNvPr id="30" name="TextBox 29">
              <a:extLst>
                <a:ext uri="{FF2B5EF4-FFF2-40B4-BE49-F238E27FC236}">
                  <a16:creationId xmlns:a16="http://schemas.microsoft.com/office/drawing/2014/main" id="{4E852AEF-CE88-43C3-B0BB-784F331BF449}"/>
                </a:ext>
              </a:extLst>
            </p:cNvPr>
            <p:cNvSpPr txBox="1"/>
            <p:nvPr/>
          </p:nvSpPr>
          <p:spPr>
            <a:xfrm>
              <a:off x="6857024" y="1987099"/>
              <a:ext cx="256480" cy="553998"/>
            </a:xfrm>
            <a:prstGeom prst="rect">
              <a:avLst/>
            </a:prstGeom>
            <a:solidFill>
              <a:srgbClr val="AD2221"/>
            </a:solidFill>
            <a:effectLst>
              <a:softEdge rad="31750"/>
            </a:effectLst>
          </p:spPr>
          <p:txBody>
            <a:bodyPr wrap="none" lIns="0" tIns="0" rIns="0" bIns="0" rtlCol="0">
              <a:spAutoFit/>
            </a:bodyPr>
            <a:lstStyle/>
            <a:p>
              <a:r>
                <a:rPr lang="en-US" sz="3600" dirty="0">
                  <a:solidFill>
                    <a:schemeClr val="bg1"/>
                  </a:solidFill>
                </a:rPr>
                <a:t>0</a:t>
              </a:r>
            </a:p>
          </p:txBody>
        </p:sp>
        <p:sp>
          <p:nvSpPr>
            <p:cNvPr id="31" name="TextBox 30">
              <a:extLst>
                <a:ext uri="{FF2B5EF4-FFF2-40B4-BE49-F238E27FC236}">
                  <a16:creationId xmlns:a16="http://schemas.microsoft.com/office/drawing/2014/main" id="{DA82BAC3-6B4A-4A77-A305-4D03D131E8A6}"/>
                </a:ext>
              </a:extLst>
            </p:cNvPr>
            <p:cNvSpPr txBox="1"/>
            <p:nvPr/>
          </p:nvSpPr>
          <p:spPr>
            <a:xfrm>
              <a:off x="5237137" y="1498271"/>
              <a:ext cx="256480" cy="553998"/>
            </a:xfrm>
            <a:prstGeom prst="rect">
              <a:avLst/>
            </a:prstGeom>
            <a:solidFill>
              <a:srgbClr val="3D3FDA"/>
            </a:solidFill>
            <a:effectLst>
              <a:softEdge rad="12700"/>
            </a:effectLst>
          </p:spPr>
          <p:txBody>
            <a:bodyPr wrap="none" lIns="0" tIns="0" rIns="0" bIns="0" rtlCol="0">
              <a:spAutoFit/>
            </a:bodyPr>
            <a:lstStyle/>
            <a:p>
              <a:r>
                <a:rPr lang="en-US" sz="3600" dirty="0">
                  <a:solidFill>
                    <a:schemeClr val="bg1"/>
                  </a:solidFill>
                </a:rPr>
                <a:t>1</a:t>
              </a:r>
            </a:p>
          </p:txBody>
        </p:sp>
        <p:sp>
          <p:nvSpPr>
            <p:cNvPr id="32" name="TextBox 31">
              <a:extLst>
                <a:ext uri="{FF2B5EF4-FFF2-40B4-BE49-F238E27FC236}">
                  <a16:creationId xmlns:a16="http://schemas.microsoft.com/office/drawing/2014/main" id="{0EE36C0C-F910-43D5-B10F-8C4AE8710DF0}"/>
                </a:ext>
              </a:extLst>
            </p:cNvPr>
            <p:cNvSpPr txBox="1"/>
            <p:nvPr/>
          </p:nvSpPr>
          <p:spPr>
            <a:xfrm>
              <a:off x="3546929" y="1233147"/>
              <a:ext cx="256480" cy="553998"/>
            </a:xfrm>
            <a:prstGeom prst="rect">
              <a:avLst/>
            </a:prstGeom>
            <a:solidFill>
              <a:srgbClr val="3D3FDA"/>
            </a:solidFill>
            <a:effectLst>
              <a:softEdge rad="12700"/>
            </a:effectLst>
          </p:spPr>
          <p:txBody>
            <a:bodyPr wrap="none" lIns="0" tIns="0" rIns="0" bIns="0" rtlCol="0">
              <a:spAutoFit/>
            </a:bodyPr>
            <a:lstStyle/>
            <a:p>
              <a:r>
                <a:rPr lang="en-US" sz="3600" dirty="0">
                  <a:solidFill>
                    <a:schemeClr val="bg1"/>
                  </a:solidFill>
                </a:rPr>
                <a:t>0</a:t>
              </a:r>
            </a:p>
          </p:txBody>
        </p:sp>
        <p:sp>
          <p:nvSpPr>
            <p:cNvPr id="33" name="TextBox 32">
              <a:extLst>
                <a:ext uri="{FF2B5EF4-FFF2-40B4-BE49-F238E27FC236}">
                  <a16:creationId xmlns:a16="http://schemas.microsoft.com/office/drawing/2014/main" id="{2C94803C-6A1C-4393-BEDE-30C119DDE8D3}"/>
                </a:ext>
              </a:extLst>
            </p:cNvPr>
            <p:cNvSpPr txBox="1"/>
            <p:nvPr/>
          </p:nvSpPr>
          <p:spPr>
            <a:xfrm>
              <a:off x="3130668" y="2721245"/>
              <a:ext cx="256480" cy="553998"/>
            </a:xfrm>
            <a:prstGeom prst="rect">
              <a:avLst/>
            </a:prstGeom>
            <a:solidFill>
              <a:srgbClr val="3D3FDA"/>
            </a:solidFill>
            <a:effectLst>
              <a:softEdge rad="12700"/>
            </a:effectLst>
          </p:spPr>
          <p:txBody>
            <a:bodyPr wrap="none" lIns="0" tIns="0" rIns="0" bIns="0" rtlCol="0">
              <a:spAutoFit/>
            </a:bodyPr>
            <a:lstStyle/>
            <a:p>
              <a:r>
                <a:rPr lang="en-US" sz="3600" dirty="0">
                  <a:solidFill>
                    <a:schemeClr val="bg1"/>
                  </a:solidFill>
                </a:rPr>
                <a:t>1</a:t>
              </a:r>
            </a:p>
          </p:txBody>
        </p:sp>
        <p:sp>
          <p:nvSpPr>
            <p:cNvPr id="34" name="TextBox 33">
              <a:extLst>
                <a:ext uri="{FF2B5EF4-FFF2-40B4-BE49-F238E27FC236}">
                  <a16:creationId xmlns:a16="http://schemas.microsoft.com/office/drawing/2014/main" id="{DB50A5CB-9597-470F-9E4A-9B9F87AAB046}"/>
                </a:ext>
              </a:extLst>
            </p:cNvPr>
            <p:cNvSpPr txBox="1"/>
            <p:nvPr/>
          </p:nvSpPr>
          <p:spPr>
            <a:xfrm>
              <a:off x="5700168" y="3162768"/>
              <a:ext cx="256480" cy="553998"/>
            </a:xfrm>
            <a:prstGeom prst="rect">
              <a:avLst/>
            </a:prstGeom>
            <a:solidFill>
              <a:srgbClr val="3D3FDA"/>
            </a:solidFill>
            <a:effectLst>
              <a:softEdge rad="12700"/>
            </a:effectLst>
          </p:spPr>
          <p:txBody>
            <a:bodyPr wrap="none" lIns="0" tIns="0" rIns="0" bIns="0" rtlCol="0">
              <a:spAutoFit/>
            </a:bodyPr>
            <a:lstStyle/>
            <a:p>
              <a:r>
                <a:rPr lang="en-US" sz="3600" dirty="0">
                  <a:solidFill>
                    <a:schemeClr val="bg1"/>
                  </a:solidFill>
                </a:rPr>
                <a:t>0</a:t>
              </a:r>
            </a:p>
          </p:txBody>
        </p:sp>
        <p:sp>
          <p:nvSpPr>
            <p:cNvPr id="35" name="TextBox 34">
              <a:extLst>
                <a:ext uri="{FF2B5EF4-FFF2-40B4-BE49-F238E27FC236}">
                  <a16:creationId xmlns:a16="http://schemas.microsoft.com/office/drawing/2014/main" id="{F27AE16F-9924-49DC-892A-CDBB77158179}"/>
                </a:ext>
              </a:extLst>
            </p:cNvPr>
            <p:cNvSpPr txBox="1"/>
            <p:nvPr/>
          </p:nvSpPr>
          <p:spPr>
            <a:xfrm>
              <a:off x="6766417" y="4157253"/>
              <a:ext cx="256480" cy="553998"/>
            </a:xfrm>
            <a:prstGeom prst="rect">
              <a:avLst/>
            </a:prstGeom>
            <a:solidFill>
              <a:srgbClr val="EBEBEB"/>
            </a:solidFill>
            <a:effectLst>
              <a:softEdge rad="63500"/>
            </a:effectLst>
          </p:spPr>
          <p:txBody>
            <a:bodyPr wrap="none" lIns="0" tIns="0" rIns="0" bIns="0" rtlCol="0">
              <a:spAutoFit/>
            </a:bodyPr>
            <a:lstStyle/>
            <a:p>
              <a:r>
                <a:rPr lang="en-US" sz="3600" dirty="0"/>
                <a:t>0</a:t>
              </a:r>
            </a:p>
          </p:txBody>
        </p:sp>
        <p:sp>
          <p:nvSpPr>
            <p:cNvPr id="36" name="TextBox 35">
              <a:extLst>
                <a:ext uri="{FF2B5EF4-FFF2-40B4-BE49-F238E27FC236}">
                  <a16:creationId xmlns:a16="http://schemas.microsoft.com/office/drawing/2014/main" id="{1710E159-AEF0-4E90-8CCF-DC59101A2659}"/>
                </a:ext>
              </a:extLst>
            </p:cNvPr>
            <p:cNvSpPr txBox="1"/>
            <p:nvPr/>
          </p:nvSpPr>
          <p:spPr>
            <a:xfrm>
              <a:off x="2615186" y="3574071"/>
              <a:ext cx="256480" cy="553998"/>
            </a:xfrm>
            <a:prstGeom prst="rect">
              <a:avLst/>
            </a:prstGeom>
            <a:solidFill>
              <a:srgbClr val="252525"/>
            </a:solidFill>
            <a:effectLst>
              <a:softEdge rad="12700"/>
            </a:effectLst>
          </p:spPr>
          <p:txBody>
            <a:bodyPr wrap="none" lIns="0" tIns="0" rIns="0" bIns="0" rtlCol="0">
              <a:spAutoFit/>
            </a:bodyPr>
            <a:lstStyle/>
            <a:p>
              <a:r>
                <a:rPr lang="en-US" sz="3600" dirty="0">
                  <a:solidFill>
                    <a:schemeClr val="bg1"/>
                  </a:solidFill>
                </a:rPr>
                <a:t>1</a:t>
              </a:r>
            </a:p>
          </p:txBody>
        </p:sp>
      </p:grpSp>
    </p:spTree>
    <p:extLst>
      <p:ext uri="{BB962C8B-B14F-4D97-AF65-F5344CB8AC3E}">
        <p14:creationId xmlns:p14="http://schemas.microsoft.com/office/powerpoint/2010/main" val="9609870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a:extLst>
              <a:ext uri="{FF2B5EF4-FFF2-40B4-BE49-F238E27FC236}">
                <a16:creationId xmlns:a16="http://schemas.microsoft.com/office/drawing/2014/main" id="{62E528B8-362D-4D3E-8E49-B8730F5513AE}"/>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335280" y="0"/>
            <a:ext cx="9611360" cy="51435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6" name="Content Placeholder 5" descr="1">
                <a:extLst>
                  <a:ext uri="{FF2B5EF4-FFF2-40B4-BE49-F238E27FC236}">
                    <a16:creationId xmlns:a16="http://schemas.microsoft.com/office/drawing/2014/main" id="{FC56A105-E9BC-4F41-9629-063E25B1637A}"/>
                  </a:ext>
                </a:extLst>
              </p:cNvPr>
              <p:cNvGraphicFramePr>
                <a:graphicFrameLocks noGrp="1" noChangeAspect="1"/>
              </p:cNvGraphicFramePr>
              <p:nvPr>
                <p:ph idx="1"/>
                <p:extLst>
                  <p:ext uri="{D42A27DB-BD31-4B8C-83A1-F6EECF244321}">
                    <p14:modId xmlns:p14="http://schemas.microsoft.com/office/powerpoint/2010/main" val="1666763368"/>
                  </p:ext>
                </p:extLst>
              </p:nvPr>
            </p:nvGraphicFramePr>
            <p:xfrm>
              <a:off x="3633459" y="1772609"/>
              <a:ext cx="1188090" cy="1292885"/>
            </p:xfrm>
            <a:graphic>
              <a:graphicData uri="http://schemas.microsoft.com/office/drawing/2017/model3d">
                <am3d:model3d r:embed="rId4">
                  <am3d:spPr>
                    <a:xfrm>
                      <a:off x="0" y="0"/>
                      <a:ext cx="1188090" cy="1292885"/>
                    </a:xfrm>
                    <a:prstGeom prst="rect">
                      <a:avLst/>
                    </a:prstGeom>
                  </am3d:spPr>
                  <am3d:camera>
                    <am3d:pos x="0" y="0" z="79883025"/>
                    <am3d:up dx="0" dy="36000000" dz="0"/>
                    <am3d:lookAt x="0" y="0" z="0"/>
                    <am3d:perspective fov="2700000"/>
                  </am3d:camera>
                  <am3d:trans>
                    <am3d:meterPerModelUnit n="6915056" d="1000000"/>
                    <am3d:preTrans dx="0" dy="-17468291" dz="0"/>
                    <am3d:scale>
                      <am3d:sx n="1000000" d="1000000"/>
                      <am3d:sy n="1000000" d="1000000"/>
                      <am3d:sz n="1000000" d="1000000"/>
                    </am3d:scale>
                    <am3d:rot ax="1655727" ay="1469247" az="733454"/>
                    <am3d:postTrans dx="0" dy="0" dz="0"/>
                  </am3d:trans>
                  <am3d:raster rName="Office3DRenderer" rVer="16.0.8326">
                    <am3d:blip r:embed="rId5"/>
                  </am3d:raster>
                  <am3d:objViewport viewportSz="13509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Content Placeholder 5" descr="1">
                <a:extLst>
                  <a:ext uri="{FF2B5EF4-FFF2-40B4-BE49-F238E27FC236}">
                    <a16:creationId xmlns:a16="http://schemas.microsoft.com/office/drawing/2014/main" id="{FC56A105-E9BC-4F41-9629-063E25B1637A}"/>
                  </a:ext>
                </a:extLst>
              </p:cNvPr>
              <p:cNvPicPr>
                <a:picLocks noGrp="1" noRot="1" noChangeAspect="1" noMove="1" noResize="1" noEditPoints="1" noAdjustHandles="1" noChangeArrowheads="1" noChangeShapeType="1" noCrop="1"/>
              </p:cNvPicPr>
              <p:nvPr/>
            </p:nvPicPr>
            <p:blipFill>
              <a:blip r:embed="rId5"/>
              <a:stretch>
                <a:fillRect/>
              </a:stretch>
            </p:blipFill>
            <p:spPr>
              <a:xfrm>
                <a:off x="3633459" y="1772609"/>
                <a:ext cx="1188090" cy="129288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7" name="3D Model 6" descr="0">
                <a:extLst>
                  <a:ext uri="{FF2B5EF4-FFF2-40B4-BE49-F238E27FC236}">
                    <a16:creationId xmlns:a16="http://schemas.microsoft.com/office/drawing/2014/main" id="{7868CBB9-E0AC-4C10-8794-DCFDBB278AA5}"/>
                  </a:ext>
                </a:extLst>
              </p:cNvPr>
              <p:cNvGraphicFramePr>
                <a:graphicFrameLocks noChangeAspect="1"/>
              </p:cNvGraphicFramePr>
              <p:nvPr>
                <p:extLst>
                  <p:ext uri="{D42A27DB-BD31-4B8C-83A1-F6EECF244321}">
                    <p14:modId xmlns:p14="http://schemas.microsoft.com/office/powerpoint/2010/main" val="2888325443"/>
                  </p:ext>
                </p:extLst>
              </p:nvPr>
            </p:nvGraphicFramePr>
            <p:xfrm>
              <a:off x="-2726051" y="1528796"/>
              <a:ext cx="1267481" cy="1302149"/>
            </p:xfrm>
            <a:graphic>
              <a:graphicData uri="http://schemas.microsoft.com/office/drawing/2017/model3d">
                <am3d:model3d r:embed="rId6">
                  <am3d:spPr>
                    <a:xfrm>
                      <a:off x="0" y="0"/>
                      <a:ext cx="1267481" cy="1302149"/>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696739" ay="929036" az="-188404"/>
                    <am3d:postTrans dx="0" dy="0" dz="0"/>
                  </am3d:trans>
                  <am3d:raster rName="Office3DRenderer" rVer="16.0.8326">
                    <am3d:blip r:embed="rId7"/>
                  </am3d:raster>
                  <am3d:objViewport viewportSz="15513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6" descr="0">
                <a:extLst>
                  <a:ext uri="{FF2B5EF4-FFF2-40B4-BE49-F238E27FC236}">
                    <a16:creationId xmlns:a16="http://schemas.microsoft.com/office/drawing/2014/main" id="{7868CBB9-E0AC-4C10-8794-DCFDBB278AA5}"/>
                  </a:ext>
                </a:extLst>
              </p:cNvPr>
              <p:cNvPicPr>
                <a:picLocks noGrp="1" noRot="1" noChangeAspect="1" noMove="1" noResize="1" noEditPoints="1" noAdjustHandles="1" noChangeArrowheads="1" noChangeShapeType="1" noCrop="1"/>
              </p:cNvPicPr>
              <p:nvPr/>
            </p:nvPicPr>
            <p:blipFill>
              <a:blip r:embed="rId7"/>
              <a:stretch>
                <a:fillRect/>
              </a:stretch>
            </p:blipFill>
            <p:spPr>
              <a:xfrm>
                <a:off x="-2726051" y="1528796"/>
                <a:ext cx="1267481" cy="130214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8" name="Content Placeholder 5" descr="1">
                <a:extLst>
                  <a:ext uri="{FF2B5EF4-FFF2-40B4-BE49-F238E27FC236}">
                    <a16:creationId xmlns:a16="http://schemas.microsoft.com/office/drawing/2014/main" id="{49D648A5-600A-4423-8C99-27F875949D1A}"/>
                  </a:ext>
                </a:extLst>
              </p:cNvPr>
              <p:cNvGraphicFramePr>
                <a:graphicFrameLocks noChangeAspect="1"/>
              </p:cNvGraphicFramePr>
              <p:nvPr>
                <p:extLst>
                  <p:ext uri="{D42A27DB-BD31-4B8C-83A1-F6EECF244321}">
                    <p14:modId xmlns:p14="http://schemas.microsoft.com/office/powerpoint/2010/main" val="3079538217"/>
                  </p:ext>
                </p:extLst>
              </p:nvPr>
            </p:nvGraphicFramePr>
            <p:xfrm>
              <a:off x="1378521" y="6750324"/>
              <a:ext cx="1078713" cy="1130950"/>
            </p:xfrm>
            <a:graphic>
              <a:graphicData uri="http://schemas.microsoft.com/office/drawing/2017/model3d">
                <am3d:model3d r:embed="rId4">
                  <am3d:spPr>
                    <a:xfrm>
                      <a:off x="0" y="0"/>
                      <a:ext cx="1078713" cy="1130950"/>
                    </a:xfrm>
                    <a:prstGeom prst="rect">
                      <a:avLst/>
                    </a:prstGeom>
                  </am3d:spPr>
                  <am3d:camera>
                    <am3d:pos x="0" y="0" z="79883025"/>
                    <am3d:up dx="0" dy="36000000" dz="0"/>
                    <am3d:lookAt x="0" y="0" z="0"/>
                    <am3d:perspective fov="2700000"/>
                  </am3d:camera>
                  <am3d:trans>
                    <am3d:meterPerModelUnit n="6915056" d="1000000"/>
                    <am3d:preTrans dx="0" dy="-17468291" dz="0"/>
                    <am3d:scale>
                      <am3d:sx n="1000000" d="1000000"/>
                      <am3d:sy n="1000000" d="1000000"/>
                      <am3d:sz n="1000000" d="1000000"/>
                    </am3d:scale>
                    <am3d:rot ax="-1142545" ay="-428785" az="147520"/>
                    <am3d:postTrans dx="0" dy="0" dz="0"/>
                  </am3d:trans>
                  <am3d:raster rName="Office3DRenderer" rVer="16.0.8326">
                    <am3d:blip r:embed="rId8"/>
                  </am3d:raster>
                  <am3d:objViewport viewportSz="13509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Content Placeholder 5" descr="1">
                <a:extLst>
                  <a:ext uri="{FF2B5EF4-FFF2-40B4-BE49-F238E27FC236}">
                    <a16:creationId xmlns:a16="http://schemas.microsoft.com/office/drawing/2014/main" id="{49D648A5-600A-4423-8C99-27F875949D1A}"/>
                  </a:ext>
                </a:extLst>
              </p:cNvPr>
              <p:cNvPicPr>
                <a:picLocks noGrp="1" noRot="1" noChangeAspect="1" noMove="1" noResize="1" noEditPoints="1" noAdjustHandles="1" noChangeArrowheads="1" noChangeShapeType="1" noCrop="1"/>
              </p:cNvPicPr>
              <p:nvPr/>
            </p:nvPicPr>
            <p:blipFill>
              <a:blip r:embed="rId8"/>
              <a:stretch>
                <a:fillRect/>
              </a:stretch>
            </p:blipFill>
            <p:spPr>
              <a:xfrm>
                <a:off x="1378521" y="6750324"/>
                <a:ext cx="1078713" cy="113095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9" name="Content Placeholder 5" descr="1">
                <a:extLst>
                  <a:ext uri="{FF2B5EF4-FFF2-40B4-BE49-F238E27FC236}">
                    <a16:creationId xmlns:a16="http://schemas.microsoft.com/office/drawing/2014/main" id="{D5D1CC3F-52E7-4F38-A5B4-14412F287D3E}"/>
                  </a:ext>
                </a:extLst>
              </p:cNvPr>
              <p:cNvGraphicFramePr>
                <a:graphicFrameLocks noChangeAspect="1"/>
              </p:cNvGraphicFramePr>
              <p:nvPr>
                <p:extLst>
                  <p:ext uri="{D42A27DB-BD31-4B8C-83A1-F6EECF244321}">
                    <p14:modId xmlns:p14="http://schemas.microsoft.com/office/powerpoint/2010/main" val="3056802751"/>
                  </p:ext>
                </p:extLst>
              </p:nvPr>
            </p:nvGraphicFramePr>
            <p:xfrm>
              <a:off x="10329546" y="2795168"/>
              <a:ext cx="1193743" cy="1293786"/>
            </p:xfrm>
            <a:graphic>
              <a:graphicData uri="http://schemas.microsoft.com/office/drawing/2017/model3d">
                <am3d:model3d r:embed="rId4">
                  <am3d:spPr>
                    <a:xfrm>
                      <a:off x="0" y="0"/>
                      <a:ext cx="1193743" cy="1293786"/>
                    </a:xfrm>
                    <a:prstGeom prst="rect">
                      <a:avLst/>
                    </a:prstGeom>
                  </am3d:spPr>
                  <am3d:camera>
                    <am3d:pos x="0" y="0" z="79883025"/>
                    <am3d:up dx="0" dy="36000000" dz="0"/>
                    <am3d:lookAt x="0" y="0" z="0"/>
                    <am3d:perspective fov="2700000"/>
                  </am3d:camera>
                  <am3d:trans>
                    <am3d:meterPerModelUnit n="6915056" d="1000000"/>
                    <am3d:preTrans dx="0" dy="-17468291" dz="0"/>
                    <am3d:scale>
                      <am3d:sx n="1000000" d="1000000"/>
                      <am3d:sy n="1000000" d="1000000"/>
                      <am3d:sz n="1000000" d="1000000"/>
                    </am3d:scale>
                    <am3d:rot ax="1743094" ay="-1409932" az="-749321"/>
                    <am3d:postTrans dx="0" dy="0" dz="0"/>
                  </am3d:trans>
                  <am3d:raster rName="Office3DRenderer" rVer="16.0.8326">
                    <am3d:blip r:embed="rId9"/>
                  </am3d:raster>
                  <am3d:objViewport viewportSz="135098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9" name="Content Placeholder 5" descr="1">
                <a:extLst>
                  <a:ext uri="{FF2B5EF4-FFF2-40B4-BE49-F238E27FC236}">
                    <a16:creationId xmlns:a16="http://schemas.microsoft.com/office/drawing/2014/main" id="{D5D1CC3F-52E7-4F38-A5B4-14412F287D3E}"/>
                  </a:ext>
                </a:extLst>
              </p:cNvPr>
              <p:cNvPicPr>
                <a:picLocks noGrp="1" noRot="1" noChangeAspect="1" noMove="1" noResize="1" noEditPoints="1" noAdjustHandles="1" noChangeArrowheads="1" noChangeShapeType="1" noCrop="1"/>
              </p:cNvPicPr>
              <p:nvPr/>
            </p:nvPicPr>
            <p:blipFill>
              <a:blip r:embed="rId9"/>
              <a:stretch>
                <a:fillRect/>
              </a:stretch>
            </p:blipFill>
            <p:spPr>
              <a:xfrm>
                <a:off x="10329546" y="2795168"/>
                <a:ext cx="1193743" cy="129378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0" name="3D Model 9" descr="0">
                <a:extLst>
                  <a:ext uri="{FF2B5EF4-FFF2-40B4-BE49-F238E27FC236}">
                    <a16:creationId xmlns:a16="http://schemas.microsoft.com/office/drawing/2014/main" id="{160EA5ED-7B33-470F-B6CE-35713A9B9A2A}"/>
                  </a:ext>
                </a:extLst>
              </p:cNvPr>
              <p:cNvGraphicFramePr>
                <a:graphicFrameLocks noChangeAspect="1"/>
              </p:cNvGraphicFramePr>
              <p:nvPr>
                <p:extLst>
                  <p:ext uri="{D42A27DB-BD31-4B8C-83A1-F6EECF244321}">
                    <p14:modId xmlns:p14="http://schemas.microsoft.com/office/powerpoint/2010/main" val="807434750"/>
                  </p:ext>
                </p:extLst>
              </p:nvPr>
            </p:nvGraphicFramePr>
            <p:xfrm>
              <a:off x="5134662" y="-3014875"/>
              <a:ext cx="1142449" cy="1196875"/>
            </p:xfrm>
            <a:graphic>
              <a:graphicData uri="http://schemas.microsoft.com/office/drawing/2017/model3d">
                <am3d:model3d r:embed="rId6">
                  <am3d:spPr>
                    <a:xfrm>
                      <a:off x="0" y="0"/>
                      <a:ext cx="1142449" cy="1196875"/>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1024837" ay="-937211" az="-283773"/>
                    <am3d:postTrans dx="0" dy="0" dz="0"/>
                  </am3d:trans>
                  <am3d:raster rName="Office3DRenderer" rVer="16.0.8326">
                    <am3d:blip r:embed="rId10"/>
                  </am3d:raster>
                  <am3d:objViewport viewportSz="1367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0">
                <a:extLst>
                  <a:ext uri="{FF2B5EF4-FFF2-40B4-BE49-F238E27FC236}">
                    <a16:creationId xmlns:a16="http://schemas.microsoft.com/office/drawing/2014/main" id="{160EA5ED-7B33-470F-B6CE-35713A9B9A2A}"/>
                  </a:ext>
                </a:extLst>
              </p:cNvPr>
              <p:cNvPicPr>
                <a:picLocks noGrp="1" noRot="1" noChangeAspect="1" noMove="1" noResize="1" noEditPoints="1" noAdjustHandles="1" noChangeArrowheads="1" noChangeShapeType="1" noCrop="1"/>
              </p:cNvPicPr>
              <p:nvPr/>
            </p:nvPicPr>
            <p:blipFill>
              <a:blip r:embed="rId10"/>
              <a:stretch>
                <a:fillRect/>
              </a:stretch>
            </p:blipFill>
            <p:spPr>
              <a:xfrm>
                <a:off x="5134662" y="-3014875"/>
                <a:ext cx="1142449" cy="119687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1" name="3D Model 10" descr="0">
                <a:extLst>
                  <a:ext uri="{FF2B5EF4-FFF2-40B4-BE49-F238E27FC236}">
                    <a16:creationId xmlns:a16="http://schemas.microsoft.com/office/drawing/2014/main" id="{A0680E7F-0DBD-4F7C-8D2C-BEAB1AAFDAF7}"/>
                  </a:ext>
                </a:extLst>
              </p:cNvPr>
              <p:cNvGraphicFramePr>
                <a:graphicFrameLocks noChangeAspect="1"/>
              </p:cNvGraphicFramePr>
              <p:nvPr>
                <p:extLst>
                  <p:ext uri="{D42A27DB-BD31-4B8C-83A1-F6EECF244321}">
                    <p14:modId xmlns:p14="http://schemas.microsoft.com/office/powerpoint/2010/main" val="3274860678"/>
                  </p:ext>
                </p:extLst>
              </p:nvPr>
            </p:nvGraphicFramePr>
            <p:xfrm>
              <a:off x="5595278" y="7315799"/>
              <a:ext cx="992722" cy="1041525"/>
            </p:xfrm>
            <a:graphic>
              <a:graphicData uri="http://schemas.microsoft.com/office/drawing/2017/model3d">
                <am3d:model3d r:embed="rId6">
                  <am3d:spPr>
                    <a:xfrm>
                      <a:off x="0" y="0"/>
                      <a:ext cx="992722" cy="1041525"/>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1344433" ay="-525959" az="215736"/>
                    <am3d:postTrans dx="0" dy="0" dz="0"/>
                  </am3d:trans>
                  <am3d:raster rName="Office3DRenderer" rVer="16.0.8326">
                    <am3d:blip r:embed="rId11"/>
                  </am3d:raster>
                  <am3d:objViewport viewportSz="12122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1" name="3D Model 10" descr="0">
                <a:extLst>
                  <a:ext uri="{FF2B5EF4-FFF2-40B4-BE49-F238E27FC236}">
                    <a16:creationId xmlns:a16="http://schemas.microsoft.com/office/drawing/2014/main" id="{A0680E7F-0DBD-4F7C-8D2C-BEAB1AAFDAF7}"/>
                  </a:ext>
                </a:extLst>
              </p:cNvPr>
              <p:cNvPicPr>
                <a:picLocks noGrp="1" noRot="1" noChangeAspect="1" noMove="1" noResize="1" noEditPoints="1" noAdjustHandles="1" noChangeArrowheads="1" noChangeShapeType="1" noCrop="1"/>
              </p:cNvPicPr>
              <p:nvPr/>
            </p:nvPicPr>
            <p:blipFill>
              <a:blip r:embed="rId11"/>
              <a:stretch>
                <a:fillRect/>
              </a:stretch>
            </p:blipFill>
            <p:spPr>
              <a:xfrm>
                <a:off x="5595278" y="7315799"/>
                <a:ext cx="992722" cy="1041525"/>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2" name="3D Model 11" descr="0">
                <a:extLst>
                  <a:ext uri="{FF2B5EF4-FFF2-40B4-BE49-F238E27FC236}">
                    <a16:creationId xmlns:a16="http://schemas.microsoft.com/office/drawing/2014/main" id="{D5DA4062-660D-4D6A-89FA-EFC23B083370}"/>
                  </a:ext>
                </a:extLst>
              </p:cNvPr>
              <p:cNvGraphicFramePr>
                <a:graphicFrameLocks noChangeAspect="1"/>
              </p:cNvGraphicFramePr>
              <p:nvPr>
                <p:extLst>
                  <p:ext uri="{D42A27DB-BD31-4B8C-83A1-F6EECF244321}">
                    <p14:modId xmlns:p14="http://schemas.microsoft.com/office/powerpoint/2010/main" val="1347520364"/>
                  </p:ext>
                </p:extLst>
              </p:nvPr>
            </p:nvGraphicFramePr>
            <p:xfrm>
              <a:off x="-3371160" y="-1542264"/>
              <a:ext cx="1210096" cy="1250290"/>
            </p:xfrm>
            <a:graphic>
              <a:graphicData uri="http://schemas.microsoft.com/office/drawing/2017/model3d">
                <am3d:model3d r:embed="rId6">
                  <am3d:spPr>
                    <a:xfrm>
                      <a:off x="0" y="0"/>
                      <a:ext cx="1210096" cy="1250290"/>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717180" ay="-463544" az="-97807"/>
                    <am3d:postTrans dx="0" dy="0" dz="0"/>
                  </am3d:trans>
                  <am3d:raster rName="Office3DRenderer" rVer="16.0.8326">
                    <am3d:blip r:embed="rId12"/>
                  </am3d:raster>
                  <am3d:objViewport viewportSz="155137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0">
                <a:extLst>
                  <a:ext uri="{FF2B5EF4-FFF2-40B4-BE49-F238E27FC236}">
                    <a16:creationId xmlns:a16="http://schemas.microsoft.com/office/drawing/2014/main" id="{D5DA4062-660D-4D6A-89FA-EFC23B083370}"/>
                  </a:ext>
                </a:extLst>
              </p:cNvPr>
              <p:cNvPicPr>
                <a:picLocks noGrp="1" noRot="1" noChangeAspect="1" noMove="1" noResize="1" noEditPoints="1" noAdjustHandles="1" noChangeArrowheads="1" noChangeShapeType="1" noCrop="1"/>
              </p:cNvPicPr>
              <p:nvPr/>
            </p:nvPicPr>
            <p:blipFill>
              <a:blip r:embed="rId12"/>
              <a:stretch>
                <a:fillRect/>
              </a:stretch>
            </p:blipFill>
            <p:spPr>
              <a:xfrm>
                <a:off x="-3371160" y="-1542264"/>
                <a:ext cx="1210096" cy="125029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3" name="3D Model 12" descr="0">
                <a:extLst>
                  <a:ext uri="{FF2B5EF4-FFF2-40B4-BE49-F238E27FC236}">
                    <a16:creationId xmlns:a16="http://schemas.microsoft.com/office/drawing/2014/main" id="{51434026-9453-4A81-B1BE-3239A5F00A3C}"/>
                  </a:ext>
                </a:extLst>
              </p:cNvPr>
              <p:cNvGraphicFramePr>
                <a:graphicFrameLocks noChangeAspect="1"/>
              </p:cNvGraphicFramePr>
              <p:nvPr>
                <p:extLst>
                  <p:ext uri="{D42A27DB-BD31-4B8C-83A1-F6EECF244321}">
                    <p14:modId xmlns:p14="http://schemas.microsoft.com/office/powerpoint/2010/main" val="1548174269"/>
                  </p:ext>
                </p:extLst>
              </p:nvPr>
            </p:nvGraphicFramePr>
            <p:xfrm>
              <a:off x="9753909" y="-1631253"/>
              <a:ext cx="1151274" cy="1209866"/>
            </p:xfrm>
            <a:graphic>
              <a:graphicData uri="http://schemas.microsoft.com/office/drawing/2017/model3d">
                <am3d:model3d r:embed="rId6">
                  <am3d:spPr>
                    <a:xfrm>
                      <a:off x="0" y="0"/>
                      <a:ext cx="1151274" cy="1209866"/>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912544" ay="-1250395" az="-331461"/>
                    <am3d:postTrans dx="0" dy="0" dz="0"/>
                  </am3d:trans>
                  <am3d:raster rName="Office3DRenderer" rVer="16.0.8326">
                    <am3d:blip r:embed="rId13"/>
                  </am3d:raster>
                  <am3d:objViewport viewportSz="136754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0">
                <a:extLst>
                  <a:ext uri="{FF2B5EF4-FFF2-40B4-BE49-F238E27FC236}">
                    <a16:creationId xmlns:a16="http://schemas.microsoft.com/office/drawing/2014/main" id="{51434026-9453-4A81-B1BE-3239A5F00A3C}"/>
                  </a:ext>
                </a:extLst>
              </p:cNvPr>
              <p:cNvPicPr>
                <a:picLocks noGrp="1" noRot="1" noChangeAspect="1" noMove="1" noResize="1" noEditPoints="1" noAdjustHandles="1" noChangeArrowheads="1" noChangeShapeType="1" noCrop="1"/>
              </p:cNvPicPr>
              <p:nvPr/>
            </p:nvPicPr>
            <p:blipFill>
              <a:blip r:embed="rId13"/>
              <a:stretch>
                <a:fillRect/>
              </a:stretch>
            </p:blipFill>
            <p:spPr>
              <a:xfrm>
                <a:off x="9753909" y="-1631253"/>
                <a:ext cx="1151274" cy="1209866"/>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14" name="3D Model 13" descr="0">
                <a:extLst>
                  <a:ext uri="{FF2B5EF4-FFF2-40B4-BE49-F238E27FC236}">
                    <a16:creationId xmlns:a16="http://schemas.microsoft.com/office/drawing/2014/main" id="{1E4620AE-0902-4F91-B272-F37FAC5203B4}"/>
                  </a:ext>
                </a:extLst>
              </p:cNvPr>
              <p:cNvGraphicFramePr>
                <a:graphicFrameLocks noChangeAspect="1"/>
              </p:cNvGraphicFramePr>
              <p:nvPr>
                <p:extLst>
                  <p:ext uri="{D42A27DB-BD31-4B8C-83A1-F6EECF244321}">
                    <p14:modId xmlns:p14="http://schemas.microsoft.com/office/powerpoint/2010/main" val="2125439156"/>
                  </p:ext>
                </p:extLst>
              </p:nvPr>
            </p:nvGraphicFramePr>
            <p:xfrm>
              <a:off x="-1717319" y="3417993"/>
              <a:ext cx="1030873" cy="1097298"/>
            </p:xfrm>
            <a:graphic>
              <a:graphicData uri="http://schemas.microsoft.com/office/drawing/2017/model3d">
                <am3d:model3d r:embed="rId6">
                  <am3d:spPr>
                    <a:xfrm>
                      <a:off x="0" y="0"/>
                      <a:ext cx="1030873" cy="1097298"/>
                    </a:xfrm>
                    <a:prstGeom prst="rect">
                      <a:avLst/>
                    </a:prstGeom>
                  </am3d:spPr>
                  <am3d:camera>
                    <am3d:pos x="0" y="0" z="79628520"/>
                    <am3d:up dx="0" dy="36000000" dz="0"/>
                    <am3d:lookAt x="0" y="0" z="0"/>
                    <am3d:perspective fov="2700000"/>
                  </am3d:camera>
                  <am3d:trans>
                    <am3d:meterPerModelUnit n="6881301" d="1000000"/>
                    <am3d:preTrans dx="0" dy="-17383023" dz="-87864"/>
                    <am3d:scale>
                      <am3d:sx n="1000000" d="1000000"/>
                      <am3d:sy n="1000000" d="1000000"/>
                      <am3d:sz n="1000000" d="1000000"/>
                    </am3d:scale>
                    <am3d:rot ax="1031608" ay="1394802" az="417778"/>
                    <am3d:postTrans dx="0" dy="0" dz="0"/>
                  </am3d:trans>
                  <am3d:raster rName="Office3DRenderer" rVer="16.0.8326">
                    <am3d:blip r:embed="rId14"/>
                  </am3d:raster>
                  <am3d:objViewport viewportSz="12122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4" name="3D Model 13" descr="0">
                <a:extLst>
                  <a:ext uri="{FF2B5EF4-FFF2-40B4-BE49-F238E27FC236}">
                    <a16:creationId xmlns:a16="http://schemas.microsoft.com/office/drawing/2014/main" id="{1E4620AE-0902-4F91-B272-F37FAC5203B4}"/>
                  </a:ext>
                </a:extLst>
              </p:cNvPr>
              <p:cNvPicPr>
                <a:picLocks noGrp="1" noRot="1" noChangeAspect="1" noMove="1" noResize="1" noEditPoints="1" noAdjustHandles="1" noChangeArrowheads="1" noChangeShapeType="1" noCrop="1"/>
              </p:cNvPicPr>
              <p:nvPr/>
            </p:nvPicPr>
            <p:blipFill>
              <a:blip r:embed="rId14"/>
              <a:stretch>
                <a:fillRect/>
              </a:stretch>
            </p:blipFill>
            <p:spPr>
              <a:xfrm>
                <a:off x="-1717319" y="3417993"/>
                <a:ext cx="1030873" cy="1097298"/>
              </a:xfrm>
              <a:prstGeom prst="rect">
                <a:avLst/>
              </a:prstGeom>
            </p:spPr>
          </p:pic>
        </mc:Fallback>
      </mc:AlternateContent>
    </p:spTree>
    <p:extLst>
      <p:ext uri="{BB962C8B-B14F-4D97-AF65-F5344CB8AC3E}">
        <p14:creationId xmlns:p14="http://schemas.microsoft.com/office/powerpoint/2010/main" val="2165155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0" presetClass="entr" presetSubtype="12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additive="sum">
                                        <p:cTn id="8" dur="1000" fill="hold"/>
                                        <p:tgtEl>
                                          <p:spTgt spid="6"/>
                                        </p:tgtEl>
                                        <p:attrNameLst>
                                          <p:attrName>3d.view.rotation.y</p:attrName>
                                        </p:attrNameLst>
                                      </p:cBhvr>
                                      <p:tavLst>
                                        <p:tav tm="0">
                                          <p:val>
                                            <p:fltVal val="-20"/>
                                          </p:val>
                                        </p:tav>
                                        <p:tav tm="3330">
                                          <p:val>
                                            <p:fltVal val="-19.9349"/>
                                          </p:val>
                                        </p:tav>
                                        <p:tav tm="6660">
                                          <p:val>
                                            <p:fltVal val="-19.7456"/>
                                          </p:val>
                                        </p:tav>
                                        <p:tav tm="9990">
                                          <p:val>
                                            <p:fltVal val="-19.441"/>
                                          </p:val>
                                        </p:tav>
                                        <p:tav tm="13320">
                                          <p:val>
                                            <p:fltVal val="-19.0299"/>
                                          </p:val>
                                        </p:tav>
                                        <p:tav tm="16650">
                                          <p:val>
                                            <p:fltVal val="-18.5212"/>
                                          </p:val>
                                        </p:tav>
                                        <p:tav tm="19970">
                                          <p:val>
                                            <p:fltVal val="-17.9257"/>
                                          </p:val>
                                        </p:tav>
                                        <p:tav tm="23290">
                                          <p:val>
                                            <p:fltVal val="-17.2507"/>
                                          </p:val>
                                        </p:tav>
                                        <p:tav tm="26620">
                                          <p:val>
                                            <p:fltVal val="-16.5027"/>
                                          </p:val>
                                        </p:tav>
                                        <p:tav tm="29950">
                                          <p:val>
                                            <p:fltVal val="-15.6925"/>
                                          </p:val>
                                        </p:tav>
                                        <p:tav tm="33280">
                                          <p:val>
                                            <p:fltVal val="-14.829"/>
                                          </p:val>
                                        </p:tav>
                                        <p:tav tm="36610">
                                          <p:val>
                                            <p:fltVal val="-13.9209"/>
                                          </p:val>
                                        </p:tav>
                                        <p:tav tm="39940">
                                          <p:val>
                                            <p:fltVal val="-12.9772"/>
                                          </p:val>
                                        </p:tav>
                                        <p:tav tm="43270">
                                          <p:val>
                                            <p:fltVal val="-12.0068"/>
                                          </p:val>
                                        </p:tav>
                                        <p:tav tm="46600">
                                          <p:val>
                                            <p:fltVal val="-11.0184"/>
                                          </p:val>
                                        </p:tav>
                                        <p:tav tm="49930">
                                          <p:val>
                                            <p:fltVal val="-10.0209"/>
                                          </p:val>
                                        </p:tav>
                                        <p:tav tm="53250">
                                          <p:val>
                                            <p:fltVal val="-9.0263"/>
                                          </p:val>
                                        </p:tav>
                                        <p:tav tm="56580">
                                          <p:val>
                                            <p:fltVal val="-8.0373"/>
                                          </p:val>
                                        </p:tav>
                                        <p:tav tm="59900">
                                          <p:val>
                                            <p:fltVal val="-7.0688"/>
                                          </p:val>
                                        </p:tav>
                                        <p:tav tm="63220">
                                          <p:val>
                                            <p:fltVal val="-6.1264"/>
                                          </p:val>
                                        </p:tav>
                                        <p:tav tm="66540">
                                          <p:val>
                                            <p:fltVal val="-5.2189"/>
                                          </p:val>
                                        </p:tav>
                                        <p:tav tm="69870">
                                          <p:val>
                                            <p:fltVal val="-4.3528"/>
                                          </p:val>
                                        </p:tav>
                                        <p:tav tm="73190">
                                          <p:val>
                                            <p:fltVal val="-3.5418"/>
                                          </p:val>
                                        </p:tav>
                                        <p:tav tm="76510">
                                          <p:val>
                                            <p:fltVal val="-2.7922"/>
                                          </p:val>
                                        </p:tav>
                                        <p:tav tm="79830">
                                          <p:val>
                                            <p:fltVal val="-2.1127"/>
                                          </p:val>
                                        </p:tav>
                                        <p:tav tm="83160">
                                          <p:val>
                                            <p:fltVal val="-1.5104"/>
                                          </p:val>
                                        </p:tav>
                                        <p:tav tm="86480">
                                          <p:val>
                                            <p:fltVal val="-0.9978"/>
                                          </p:val>
                                        </p:tav>
                                        <p:tav tm="89800">
                                          <p:val>
                                            <p:fltVal val="-0.5817"/>
                                          </p:val>
                                        </p:tav>
                                        <p:tav tm="93120">
                                          <p:val>
                                            <p:fltVal val="-0.2709"/>
                                          </p:val>
                                        </p:tav>
                                        <p:tav tm="96450">
                                          <p:val>
                                            <p:fltVal val="-0.0738"/>
                                          </p:val>
                                        </p:tav>
                                        <p:tav tm="100000">
                                          <p:val>
                                            <p:fltVal val="0"/>
                                          </p:val>
                                        </p:tav>
                                      </p:tavLst>
                                    </p:anim>
                                    <p:anim calcmode="lin" valueType="num">
                                      <p:cBhvr additive="mult">
                                        <p:cTn id="9" dur="1000" fill="hold"/>
                                        <p:tgtEl>
                                          <p:spTgt spid="6"/>
                                        </p:tgtEl>
                                        <p:attrNameLst>
                                          <p:attrName>3d.object.scale.x</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0" dur="1000" fill="hold"/>
                                        <p:tgtEl>
                                          <p:spTgt spid="6"/>
                                        </p:tgtEl>
                                        <p:attrNameLst>
                                          <p:attrName>3d.object.scale.y</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anim calcmode="lin" valueType="num">
                                      <p:cBhvr additive="mult">
                                        <p:cTn id="11" dur="1000" fill="hold"/>
                                        <p:tgtEl>
                                          <p:spTgt spid="6"/>
                                        </p:tgtEl>
                                        <p:attrNameLst>
                                          <p:attrName>3d.object.scale.z</p:attrName>
                                        </p:attrNameLst>
                                      </p:cBhvr>
                                      <p:tavLst>
                                        <p:tav tm="0">
                                          <p:val>
                                            <p:fltVal val="0.8"/>
                                          </p:val>
                                        </p:tav>
                                        <p:tav tm="3330">
                                          <p:val>
                                            <p:fltVal val="0.8104"/>
                                          </p:val>
                                        </p:tav>
                                        <p:tav tm="6660">
                                          <p:val>
                                            <p:fltVal val="0.8208"/>
                                          </p:val>
                                        </p:tav>
                                        <p:tav tm="9990">
                                          <p:val>
                                            <p:fltVal val="0.8312"/>
                                          </p:val>
                                        </p:tav>
                                        <p:tav tm="13320">
                                          <p:val>
                                            <p:fltVal val="0.8415"/>
                                          </p:val>
                                        </p:tav>
                                        <p:tav tm="16650">
                                          <p:val>
                                            <p:fltVal val="0.8517"/>
                                          </p:val>
                                        </p:tav>
                                        <p:tav tm="19970">
                                          <p:val>
                                            <p:fltVal val="0.8617"/>
                                          </p:val>
                                        </p:tav>
                                        <p:tav tm="23290">
                                          <p:val>
                                            <p:fltVal val="0.8715"/>
                                          </p:val>
                                        </p:tav>
                                        <p:tav tm="26620">
                                          <p:val>
                                            <p:fltVal val="0.8812"/>
                                          </p:val>
                                        </p:tav>
                                        <p:tav tm="29950">
                                          <p:val>
                                            <p:fltVal val="0.8906"/>
                                          </p:val>
                                        </p:tav>
                                        <p:tav tm="33280">
                                          <p:val>
                                            <p:fltVal val="0.8998"/>
                                          </p:val>
                                        </p:tav>
                                        <p:tav tm="36610">
                                          <p:val>
                                            <p:fltVal val="0.9087"/>
                                          </p:val>
                                        </p:tav>
                                        <p:tav tm="39940">
                                          <p:val>
                                            <p:fltVal val="0.9174"/>
                                          </p:val>
                                        </p:tav>
                                        <p:tav tm="43270">
                                          <p:val>
                                            <p:fltVal val="0.9257"/>
                                          </p:val>
                                        </p:tav>
                                        <p:tav tm="46600">
                                          <p:val>
                                            <p:fltVal val="0.9336"/>
                                          </p:val>
                                        </p:tav>
                                        <p:tav tm="49930">
                                          <p:val>
                                            <p:fltVal val="0.9412"/>
                                          </p:val>
                                        </p:tav>
                                        <p:tav tm="53250">
                                          <p:val>
                                            <p:fltVal val="0.9484"/>
                                          </p:val>
                                        </p:tav>
                                        <p:tav tm="56580">
                                          <p:val>
                                            <p:fltVal val="0.9552"/>
                                          </p:val>
                                        </p:tav>
                                        <p:tav tm="59900">
                                          <p:val>
                                            <p:fltVal val="0.9616"/>
                                          </p:val>
                                        </p:tav>
                                        <p:tav tm="63220">
                                          <p:val>
                                            <p:fltVal val="0.9675"/>
                                          </p:val>
                                        </p:tav>
                                        <p:tav tm="66540">
                                          <p:val>
                                            <p:fltVal val="0.973"/>
                                          </p:val>
                                        </p:tav>
                                        <p:tav tm="69870">
                                          <p:val>
                                            <p:fltVal val="0.978"/>
                                          </p:val>
                                        </p:tav>
                                        <p:tav tm="73190">
                                          <p:val>
                                            <p:fltVal val="0.9825"/>
                                          </p:val>
                                        </p:tav>
                                        <p:tav tm="76510">
                                          <p:val>
                                            <p:fltVal val="0.9865"/>
                                          </p:val>
                                        </p:tav>
                                        <p:tav tm="79830">
                                          <p:val>
                                            <p:fltVal val="0.99"/>
                                          </p:val>
                                        </p:tav>
                                        <p:tav tm="83160">
                                          <p:val>
                                            <p:fltVal val="0.993"/>
                                          </p:val>
                                        </p:tav>
                                        <p:tav tm="86480">
                                          <p:val>
                                            <p:fltVal val="0.9955"/>
                                          </p:val>
                                        </p:tav>
                                        <p:tav tm="89800">
                                          <p:val>
                                            <p:fltVal val="0.9974"/>
                                          </p:val>
                                        </p:tav>
                                        <p:tav tm="93120">
                                          <p:val>
                                            <p:fltVal val="0.9988"/>
                                          </p:val>
                                        </p:tav>
                                        <p:tav tm="96450">
                                          <p:val>
                                            <p:fltVal val="0.9996"/>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6" ma:contentTypeDescription="Een nieuw document maken." ma:contentTypeScope="" ma:versionID="b06164b3fd5da11ca9f7bb1b82024672">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12483fe1a591bf0ffa72e05baf87ef3d"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2.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F1D9E1F8-7010-46B9-B190-C3D78E6AB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32</TotalTime>
  <Words>3181</Words>
  <Application>Microsoft Office PowerPoint</Application>
  <PresentationFormat>On-screen Show (16:9)</PresentationFormat>
  <Paragraphs>638</Paragraphs>
  <Slides>76</Slides>
  <Notes>16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76</vt:i4>
      </vt:variant>
    </vt:vector>
  </HeadingPairs>
  <TitlesOfParts>
    <vt:vector size="84" baseType="lpstr">
      <vt:lpstr>Arial</vt:lpstr>
      <vt:lpstr>Bauhaus 93</vt:lpstr>
      <vt:lpstr>Bradley Hand ITC</vt:lpstr>
      <vt:lpstr>Calibri</vt:lpstr>
      <vt:lpstr>Cascadia Code</vt:lpstr>
      <vt:lpstr>Lucida Console</vt:lpstr>
      <vt:lpstr>MV Boli</vt:lpstr>
      <vt:lpstr>Office-thema</vt:lpstr>
      <vt:lpstr>PowerPoint Presentation</vt:lpstr>
      <vt:lpstr>Lucas Jellema  CTO for AMIS | Conclusion Cloud Solution Architect  </vt:lpstr>
      <vt:lpstr>Lucas Jellema  CTO for AMIS | Conclusion Cloud Solution Architect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Structured means Well Described</vt:lpstr>
      <vt:lpstr>PowerPoint Presentation</vt:lpstr>
      <vt:lpstr>Multiple face[t]s of the Same Data</vt:lpstr>
      <vt:lpstr>Same Data, Multiple Usages</vt:lpstr>
      <vt:lpstr>Tweet!   #TD2021 </vt:lpstr>
      <vt:lpstr>Select from &lt;stream of tweet events&gt;</vt:lpstr>
      <vt:lpstr>Select Running Count  from &lt;stream of tweet events&gt;</vt:lpstr>
      <vt:lpstr>BOL - CQRS</vt:lpstr>
      <vt:lpstr>Books Online - WebShop</vt:lpstr>
      <vt:lpstr>PowerPoint Presentation</vt:lpstr>
      <vt:lpstr>Information is read more often  than it is written</vt:lpstr>
      <vt:lpstr>PowerPoint Presentation</vt:lpstr>
      <vt:lpstr>PowerPoint Presentation</vt:lpstr>
      <vt:lpstr>Comand Query Responsbility Segregation = CQRS</vt:lpstr>
      <vt:lpstr>From C to Q</vt:lpstr>
      <vt:lpstr>PowerPoint Presentation</vt:lpstr>
      <vt:lpstr>From C to Q</vt:lpstr>
      <vt:lpstr>Data Consistency</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CQRS is not new</vt:lpstr>
      <vt:lpstr>Event Sourcing Driving CQRS</vt:lpstr>
      <vt:lpstr>Event Sourcing Driving CQRS</vt:lpstr>
      <vt:lpstr>Distributed Database with Event Sourcing &amp; Current State</vt:lpstr>
      <vt:lpstr>Integrity</vt:lpstr>
      <vt:lpstr>Data Constraints  to protect integrity</vt:lpstr>
      <vt:lpstr>Data is representation of  the known real world</vt:lpstr>
      <vt:lpstr>Data Integrity</vt:lpstr>
      <vt:lpstr>Anomaly Detection</vt:lpstr>
      <vt:lpstr>PowerPoint Presentation</vt:lpstr>
      <vt:lpstr>ACID comes at a cost – performance &amp; scalability</vt:lpstr>
      <vt:lpstr>PowerPoint Presentation</vt:lpstr>
      <vt:lpstr>DNA Storage</vt:lpstr>
      <vt:lpstr>Types of NoSQL</vt:lpstr>
      <vt:lpstr>PowerPoint Presentation</vt:lpstr>
      <vt:lpstr>PowerPoint Presentation</vt:lpstr>
      <vt:lpstr>NoSQL n’est pas No SQL </vt:lpstr>
      <vt:lpstr>PowerPoint Presentation</vt:lpstr>
      <vt:lpstr>Session Recommendation Engine for Conferences</vt:lpstr>
      <vt:lpstr>The Relational Approach</vt:lpstr>
      <vt:lpstr>SQL Query to find the Recommendations</vt:lpstr>
      <vt:lpstr>The Graph Approach (Neo4J using Cypher)</vt:lpstr>
      <vt:lpstr>The Graph Approach</vt:lpstr>
      <vt:lpstr>PowerPoint Presentation</vt:lpstr>
      <vt:lpstr>PowerPoint Presentation</vt:lpstr>
      <vt:lpstr>PowerPoint Presentation</vt:lpstr>
      <vt:lpstr>PowerPoint Presentation</vt:lpstr>
      <vt:lpstr>PowerPoint Presentation</vt:lpstr>
      <vt:lpstr>50 Shades of Data   Wrap Up</vt:lpstr>
      <vt:lpstr>PowerPoint Presentation</vt:lpstr>
      <vt:lpstr>PowerPoint Presentation</vt:lpstr>
      <vt:lpstr>PowerPoint Presentation</vt:lpstr>
      <vt:lpstr>Losing my religion…</vt:lpstr>
      <vt:lpstr>Be aware</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lastModifiedBy>Lucas Jellema</cp:lastModifiedBy>
  <cp:revision>6</cp:revision>
  <dcterms:created xsi:type="dcterms:W3CDTF">2021-02-05T06:43:44Z</dcterms:created>
  <dcterms:modified xsi:type="dcterms:W3CDTF">2021-02-10T08:32:39Z</dcterms:modified>
</cp:coreProperties>
</file>